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308" r:id="rId3"/>
    <p:sldId id="309" r:id="rId4"/>
    <p:sldId id="310" r:id="rId5"/>
    <p:sldId id="311" r:id="rId6"/>
    <p:sldId id="312" r:id="rId7"/>
    <p:sldId id="314" r:id="rId8"/>
    <p:sldId id="317" r:id="rId9"/>
    <p:sldId id="313" r:id="rId10"/>
    <p:sldId id="327" r:id="rId11"/>
    <p:sldId id="331" r:id="rId12"/>
    <p:sldId id="326" r:id="rId13"/>
    <p:sldId id="300" r:id="rId14"/>
    <p:sldId id="318" r:id="rId15"/>
    <p:sldId id="319" r:id="rId16"/>
    <p:sldId id="320" r:id="rId17"/>
    <p:sldId id="321" r:id="rId18"/>
    <p:sldId id="295" r:id="rId19"/>
    <p:sldId id="322" r:id="rId20"/>
    <p:sldId id="323" r:id="rId21"/>
    <p:sldId id="324" r:id="rId22"/>
    <p:sldId id="325" r:id="rId23"/>
    <p:sldId id="328" r:id="rId24"/>
    <p:sldId id="329" r:id="rId25"/>
    <p:sldId id="3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1800" dirty="0">
                <a:solidFill>
                  <a:srgbClr val="104685"/>
                </a:solidFill>
                <a:latin typeface="Noto Sans" panose="020B0502040504020204" pitchFamily="34" charset="0"/>
                <a:ea typeface="Noto Sans" panose="020B0502040504020204" pitchFamily="34" charset="0"/>
                <a:cs typeface="Noto Sans" panose="020B0502040504020204" pitchFamily="34" charset="0"/>
              </a:rPr>
              <a:t>SUPPORT </a:t>
            </a:r>
            <a:r>
              <a:rPr lang="en-US" sz="1800" dirty="0">
                <a:solidFill>
                  <a:srgbClr val="104685"/>
                </a:solidFill>
                <a:latin typeface="Arial" panose="020B0604020202020204" pitchFamily="34" charset="0"/>
                <a:ea typeface="Noto Sans" panose="020B0502040504020204" pitchFamily="34" charset="0"/>
                <a:cs typeface="Arial" panose="020B0604020202020204" pitchFamily="34" charset="0"/>
              </a:rPr>
              <a:t>FOR</a:t>
            </a:r>
            <a:r>
              <a:rPr lang="en-US" sz="1800" dirty="0">
                <a:solidFill>
                  <a:srgbClr val="104685"/>
                </a:solidFill>
                <a:latin typeface="Noto Sans" panose="020B0502040504020204" pitchFamily="34" charset="0"/>
                <a:ea typeface="Noto Sans" panose="020B0502040504020204" pitchFamily="34" charset="0"/>
                <a:cs typeface="Noto Sans" panose="020B0502040504020204" pitchFamily="34" charset="0"/>
              </a:rPr>
              <a:t> </a:t>
            </a:r>
            <a:r>
              <a:rPr lang="en-US" sz="1800" dirty="0" smtClean="0">
                <a:solidFill>
                  <a:srgbClr val="104685"/>
                </a:solidFill>
                <a:latin typeface="Noto Sans" panose="020B0502040504020204" pitchFamily="34" charset="0"/>
                <a:ea typeface="Noto Sans" panose="020B0502040504020204" pitchFamily="34" charset="0"/>
                <a:cs typeface="Noto Sans" panose="020B0502040504020204" pitchFamily="34" charset="0"/>
              </a:rPr>
              <a:t>JWC</a:t>
            </a:r>
            <a:endParaRPr lang="en-US" sz="1800" dirty="0">
              <a:solidFill>
                <a:srgbClr val="104685"/>
              </a:solidFill>
              <a:latin typeface="Noto Sans" panose="020B0502040504020204" pitchFamily="34" charset="0"/>
              <a:ea typeface="Noto Sans" panose="020B0502040504020204" pitchFamily="34" charset="0"/>
              <a:cs typeface="Noto Sans" panose="020B0502040504020204" pitchFamily="34" charset="0"/>
            </a:endParaRPr>
          </a:p>
        </c:rich>
      </c:tx>
      <c:layout>
        <c:manualLayout>
          <c:xMode val="edge"/>
          <c:yMode val="edge"/>
          <c:x val="0.25240621457855267"/>
          <c:y val="0.89659582101640489"/>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1010894290238874"/>
          <c:y val="4.9549722895011521E-2"/>
          <c:w val="0.57978211419522241"/>
          <c:h val="0.75495819891526172"/>
        </c:manualLayout>
      </c:layout>
      <c:doughnutChart>
        <c:varyColors val="1"/>
        <c:ser>
          <c:idx val="0"/>
          <c:order val="0"/>
          <c:tx>
            <c:strRef>
              <c:f>Sheet1!$B$1</c:f>
              <c:strCache>
                <c:ptCount val="1"/>
                <c:pt idx="0">
                  <c:v>Sales</c:v>
                </c:pt>
              </c:strCache>
            </c:strRef>
          </c:tx>
          <c:dPt>
            <c:idx val="0"/>
            <c:bubble3D val="0"/>
            <c:spPr>
              <a:solidFill>
                <a:schemeClr val="tx1">
                  <a:lumMod val="25000"/>
                  <a:lumOff val="75000"/>
                  <a:alpha val="65000"/>
                </a:schemeClr>
              </a:solidFill>
              <a:ln w="19050">
                <a:solidFill>
                  <a:schemeClr val="lt1"/>
                </a:solidFill>
              </a:ln>
              <a:effectLst/>
            </c:spPr>
            <c:extLst>
              <c:ext xmlns:c16="http://schemas.microsoft.com/office/drawing/2014/chart" uri="{C3380CC4-5D6E-409C-BE32-E72D297353CC}">
                <c16:uniqueId val="{00000001-2E08-CE44-AD06-0C0FFE6D29BF}"/>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2E08-CE44-AD06-0C0FFE6D29BF}"/>
              </c:ext>
            </c:extLst>
          </c:dPt>
          <c:dPt>
            <c:idx val="2"/>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5-2E08-CE44-AD06-0C0FFE6D29BF}"/>
              </c:ext>
            </c:extLst>
          </c:dPt>
          <c:dPt>
            <c:idx val="3"/>
            <c:bubble3D val="0"/>
            <c:spPr>
              <a:solidFill>
                <a:srgbClr val="104685"/>
              </a:solidFill>
              <a:ln w="19050">
                <a:solidFill>
                  <a:schemeClr val="lt1"/>
                </a:solidFill>
              </a:ln>
              <a:effectLst/>
            </c:spPr>
            <c:extLst>
              <c:ext xmlns:c16="http://schemas.microsoft.com/office/drawing/2014/chart" uri="{C3380CC4-5D6E-409C-BE32-E72D297353CC}">
                <c16:uniqueId val="{00000007-2E08-CE44-AD06-0C0FFE6D29B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56</c:v>
                </c:pt>
                <c:pt idx="3">
                  <c:v>44</c:v>
                </c:pt>
              </c:numCache>
            </c:numRef>
          </c:val>
          <c:extLst>
            <c:ext xmlns:c16="http://schemas.microsoft.com/office/drawing/2014/chart" uri="{C3380CC4-5D6E-409C-BE32-E72D297353CC}">
              <c16:uniqueId val="{00000008-2E08-CE44-AD06-0C0FFE6D29B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800" b="0" i="0" u="none" strike="noStrike" kern="1200" spc="0" baseline="0">
                <a:solidFill>
                  <a:srgbClr val="02590F"/>
                </a:solidFill>
                <a:latin typeface="Noto Sans" panose="020B0502040504020204" pitchFamily="34" charset="0"/>
                <a:ea typeface="Noto Sans" panose="020B0502040504020204" pitchFamily="34" charset="0"/>
                <a:cs typeface="Noto Sans" panose="020B0502040504020204" pitchFamily="34" charset="0"/>
              </a:defRPr>
            </a:pPr>
            <a:r>
              <a:rPr lang="en-US" sz="1800" dirty="0">
                <a:solidFill>
                  <a:srgbClr val="104685"/>
                </a:solidFill>
                <a:latin typeface="Arial" panose="020B0604020202020204" pitchFamily="34" charset="0"/>
                <a:ea typeface="Noto Sans" panose="020B0502040504020204" pitchFamily="34" charset="0"/>
                <a:cs typeface="Arial" panose="020B0604020202020204" pitchFamily="34" charset="0"/>
              </a:rPr>
              <a:t>FAMILIARITY</a:t>
            </a:r>
          </a:p>
        </c:rich>
      </c:tx>
      <c:layout>
        <c:manualLayout>
          <c:xMode val="edge"/>
          <c:yMode val="edge"/>
          <c:x val="0.33415329412937306"/>
          <c:y val="0.90144614161449743"/>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rgbClr val="02590F"/>
              </a:solidFill>
              <a:latin typeface="Noto Sans" panose="020B0502040504020204" pitchFamily="34" charset="0"/>
              <a:ea typeface="Noto Sans" panose="020B0502040504020204" pitchFamily="34" charset="0"/>
              <a:cs typeface="Noto Sans" panose="020B0502040504020204" pitchFamily="34" charset="0"/>
            </a:defRPr>
          </a:pPr>
          <a:endParaRPr lang="en-US"/>
        </a:p>
      </c:txPr>
    </c:title>
    <c:autoTitleDeleted val="0"/>
    <c:plotArea>
      <c:layout>
        <c:manualLayout>
          <c:layoutTarget val="inner"/>
          <c:xMode val="edge"/>
          <c:yMode val="edge"/>
          <c:x val="0.18849621249875412"/>
          <c:y val="8.6937730859152754E-2"/>
          <c:w val="0.62300757500249182"/>
          <c:h val="0.74012696920378129"/>
        </c:manualLayout>
      </c:layout>
      <c:doughnutChart>
        <c:varyColors val="1"/>
        <c:ser>
          <c:idx val="0"/>
          <c:order val="0"/>
          <c:tx>
            <c:strRef>
              <c:f>Sheet1!$B$1</c:f>
              <c:strCache>
                <c:ptCount val="1"/>
                <c:pt idx="0">
                  <c:v>Sales</c:v>
                </c:pt>
              </c:strCache>
            </c:strRef>
          </c:tx>
          <c:dPt>
            <c:idx val="0"/>
            <c:bubble3D val="0"/>
            <c:explosion val="1"/>
            <c:spPr>
              <a:solidFill>
                <a:schemeClr val="tx1">
                  <a:lumMod val="25000"/>
                  <a:lumOff val="75000"/>
                  <a:alpha val="65000"/>
                </a:schemeClr>
              </a:solidFill>
              <a:ln w="19050">
                <a:solidFill>
                  <a:schemeClr val="lt1"/>
                </a:solidFill>
              </a:ln>
              <a:effectLst/>
            </c:spPr>
            <c:extLst>
              <c:ext xmlns:c16="http://schemas.microsoft.com/office/drawing/2014/chart" uri="{C3380CC4-5D6E-409C-BE32-E72D297353CC}">
                <c16:uniqueId val="{00000001-F1AB-8D46-82DD-50DBE9752DEB}"/>
              </c:ext>
            </c:extLst>
          </c:dPt>
          <c:dPt>
            <c:idx val="1"/>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3-F1AB-8D46-82DD-50DBE9752DEB}"/>
              </c:ext>
            </c:extLst>
          </c:dPt>
          <c:dPt>
            <c:idx val="2"/>
            <c:bubble3D val="0"/>
            <c:spPr>
              <a:solidFill>
                <a:schemeClr val="accent6">
                  <a:shade val="86000"/>
                </a:schemeClr>
              </a:solidFill>
              <a:ln w="19050">
                <a:solidFill>
                  <a:schemeClr val="lt1"/>
                </a:solidFill>
              </a:ln>
              <a:effectLst/>
            </c:spPr>
            <c:extLst>
              <c:ext xmlns:c16="http://schemas.microsoft.com/office/drawing/2014/chart" uri="{C3380CC4-5D6E-409C-BE32-E72D297353CC}">
                <c16:uniqueId val="{00000005-F1AB-8D46-82DD-50DBE9752DEB}"/>
              </c:ext>
            </c:extLst>
          </c:dPt>
          <c:dPt>
            <c:idx val="3"/>
            <c:bubble3D val="0"/>
            <c:spPr>
              <a:solidFill>
                <a:srgbClr val="104685"/>
              </a:solidFill>
              <a:ln w="19050">
                <a:solidFill>
                  <a:schemeClr val="lt1"/>
                </a:solidFill>
              </a:ln>
              <a:effectLst/>
            </c:spPr>
            <c:extLst>
              <c:ext xmlns:c16="http://schemas.microsoft.com/office/drawing/2014/chart" uri="{C3380CC4-5D6E-409C-BE32-E72D297353CC}">
                <c16:uniqueId val="{00000007-F1AB-8D46-82DD-50DBE9752DE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48</c:v>
                </c:pt>
                <c:pt idx="3">
                  <c:v>52</c:v>
                </c:pt>
              </c:numCache>
            </c:numRef>
          </c:val>
          <c:extLst>
            <c:ext xmlns:c16="http://schemas.microsoft.com/office/drawing/2014/chart" uri="{C3380CC4-5D6E-409C-BE32-E72D297353CC}">
              <c16:uniqueId val="{00000008-F1AB-8D46-82DD-50DBE9752DE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AFC5D-BF3D-4A96-8413-F8ED1DB6937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F5D7377-09D1-44FD-920A-6621522F8E28}">
      <dgm:prSet phldrT="[Text]"/>
      <dgm:spPr/>
      <dgm:t>
        <a:bodyPr/>
        <a:lstStyle/>
        <a:p>
          <a:r>
            <a:rPr lang="en-US" dirty="0" smtClean="0"/>
            <a:t>Administrative</a:t>
          </a:r>
          <a:endParaRPr lang="en-US" dirty="0"/>
        </a:p>
      </dgm:t>
    </dgm:pt>
    <dgm:pt modelId="{3486F849-7E38-42DA-AFF2-E4A4BAC05E1B}" type="parTrans" cxnId="{2DF21C53-1C35-4F21-9D7C-877508F01EC7}">
      <dgm:prSet/>
      <dgm:spPr/>
      <dgm:t>
        <a:bodyPr/>
        <a:lstStyle/>
        <a:p>
          <a:endParaRPr lang="en-US"/>
        </a:p>
      </dgm:t>
    </dgm:pt>
    <dgm:pt modelId="{8EB710E4-387A-444F-A709-694578F5FEAE}" type="sibTrans" cxnId="{2DF21C53-1C35-4F21-9D7C-877508F01EC7}">
      <dgm:prSet/>
      <dgm:spPr/>
      <dgm:t>
        <a:bodyPr/>
        <a:lstStyle/>
        <a:p>
          <a:endParaRPr lang="en-US"/>
        </a:p>
      </dgm:t>
    </dgm:pt>
    <dgm:pt modelId="{F304AD4C-0485-4EDA-A72F-4DB5B73E9A92}">
      <dgm:prSet phldrT="[Text]"/>
      <dgm:spPr/>
      <dgm:t>
        <a:bodyPr/>
        <a:lstStyle/>
        <a:p>
          <a:r>
            <a:rPr lang="en-US" dirty="0" smtClean="0"/>
            <a:t>Annex A 0-6</a:t>
          </a:r>
        </a:p>
        <a:p>
          <a:r>
            <a:rPr lang="en-US" dirty="0" smtClean="0"/>
            <a:t>Compliant – Pass/Fail</a:t>
          </a:r>
        </a:p>
        <a:p>
          <a:r>
            <a:rPr lang="en-US" dirty="0" smtClean="0"/>
            <a:t>Designed to ensure compliance with T&amp;C, business is eligible for NATO Contracts.  </a:t>
          </a:r>
          <a:endParaRPr lang="en-US" dirty="0"/>
        </a:p>
      </dgm:t>
    </dgm:pt>
    <dgm:pt modelId="{9635162A-AC5E-413A-9C78-3E28B903ED99}" type="parTrans" cxnId="{EBDC0091-ECE9-41A8-8E30-5E6C52BC14C1}">
      <dgm:prSet/>
      <dgm:spPr/>
      <dgm:t>
        <a:bodyPr/>
        <a:lstStyle/>
        <a:p>
          <a:endParaRPr lang="en-US"/>
        </a:p>
      </dgm:t>
    </dgm:pt>
    <dgm:pt modelId="{BBE95718-CB79-4BB5-9C8F-B95508F176C8}" type="sibTrans" cxnId="{EBDC0091-ECE9-41A8-8E30-5E6C52BC14C1}">
      <dgm:prSet/>
      <dgm:spPr/>
      <dgm:t>
        <a:bodyPr/>
        <a:lstStyle/>
        <a:p>
          <a:endParaRPr lang="en-US"/>
        </a:p>
      </dgm:t>
    </dgm:pt>
    <dgm:pt modelId="{C2BE6F6E-E45C-43C9-A460-80D37E2B1B88}">
      <dgm:prSet phldrT="[Text]"/>
      <dgm:spPr/>
      <dgm:t>
        <a:bodyPr/>
        <a:lstStyle/>
        <a:p>
          <a:r>
            <a:rPr lang="en-US" dirty="0" smtClean="0"/>
            <a:t>Technical </a:t>
          </a:r>
          <a:endParaRPr lang="en-US" dirty="0"/>
        </a:p>
      </dgm:t>
    </dgm:pt>
    <dgm:pt modelId="{D35B7A3D-158B-49E7-BC31-FEC44C9518C3}" type="parTrans" cxnId="{D64426A1-50EC-43FF-8711-B929125FB5A0}">
      <dgm:prSet/>
      <dgm:spPr/>
      <dgm:t>
        <a:bodyPr/>
        <a:lstStyle/>
        <a:p>
          <a:endParaRPr lang="en-US"/>
        </a:p>
      </dgm:t>
    </dgm:pt>
    <dgm:pt modelId="{340D4AC5-12BB-4B57-91C3-984C340D4346}" type="sibTrans" cxnId="{D64426A1-50EC-43FF-8711-B929125FB5A0}">
      <dgm:prSet/>
      <dgm:spPr/>
      <dgm:t>
        <a:bodyPr/>
        <a:lstStyle/>
        <a:p>
          <a:endParaRPr lang="en-US"/>
        </a:p>
      </dgm:t>
    </dgm:pt>
    <dgm:pt modelId="{0F971E89-3CEE-4CF4-9BA6-2EE3ACC8F27D}">
      <dgm:prSet phldrT="[Text]"/>
      <dgm:spPr/>
      <dgm:t>
        <a:bodyPr/>
        <a:lstStyle/>
        <a:p>
          <a:r>
            <a:rPr lang="en-US" dirty="0" smtClean="0"/>
            <a:t>Requires submission of bidder compiled statement of customer quality and ability to deliver service. </a:t>
          </a:r>
        </a:p>
        <a:p>
          <a:r>
            <a:rPr lang="en-US" dirty="0" smtClean="0"/>
            <a:t>Requires completion of technical matrix and submission of CV &amp; Security Clearance. </a:t>
          </a:r>
          <a:endParaRPr lang="en-US" dirty="0"/>
        </a:p>
      </dgm:t>
    </dgm:pt>
    <dgm:pt modelId="{AAD2F935-9B90-417A-8382-13867E2EB7DB}" type="parTrans" cxnId="{B9DB8454-23EC-4879-A50A-CBF9B20E23E6}">
      <dgm:prSet/>
      <dgm:spPr/>
      <dgm:t>
        <a:bodyPr/>
        <a:lstStyle/>
        <a:p>
          <a:endParaRPr lang="en-US"/>
        </a:p>
      </dgm:t>
    </dgm:pt>
    <dgm:pt modelId="{DFBE6E89-81E7-4AC9-9A37-0C0377679D44}" type="sibTrans" cxnId="{B9DB8454-23EC-4879-A50A-CBF9B20E23E6}">
      <dgm:prSet/>
      <dgm:spPr/>
      <dgm:t>
        <a:bodyPr/>
        <a:lstStyle/>
        <a:p>
          <a:endParaRPr lang="en-US"/>
        </a:p>
      </dgm:t>
    </dgm:pt>
    <dgm:pt modelId="{E7FB08A1-F129-4CD8-A88B-6D4B946DCB01}">
      <dgm:prSet phldrT="[Text]"/>
      <dgm:spPr/>
      <dgm:t>
        <a:bodyPr/>
        <a:lstStyle/>
        <a:p>
          <a:r>
            <a:rPr lang="en-US" dirty="0" smtClean="0"/>
            <a:t>Commercial</a:t>
          </a:r>
          <a:endParaRPr lang="en-US" dirty="0"/>
        </a:p>
      </dgm:t>
    </dgm:pt>
    <dgm:pt modelId="{25353C0C-0F0A-4465-9411-513022D6DE70}" type="parTrans" cxnId="{BAA4DA79-C8A6-4612-98B0-8AF6DDA2E3F0}">
      <dgm:prSet/>
      <dgm:spPr/>
      <dgm:t>
        <a:bodyPr/>
        <a:lstStyle/>
        <a:p>
          <a:endParaRPr lang="en-US"/>
        </a:p>
      </dgm:t>
    </dgm:pt>
    <dgm:pt modelId="{B3301010-486C-4C28-9346-0BC7C31740DB}" type="sibTrans" cxnId="{BAA4DA79-C8A6-4612-98B0-8AF6DDA2E3F0}">
      <dgm:prSet/>
      <dgm:spPr/>
      <dgm:t>
        <a:bodyPr/>
        <a:lstStyle/>
        <a:p>
          <a:endParaRPr lang="en-US"/>
        </a:p>
      </dgm:t>
    </dgm:pt>
    <dgm:pt modelId="{826CF909-AD16-4529-A668-606AE31429A7}">
      <dgm:prSet phldrT="[Text]"/>
      <dgm:spPr/>
      <dgm:t>
        <a:bodyPr/>
        <a:lstStyle/>
        <a:p>
          <a:r>
            <a:rPr lang="en-US" dirty="0" smtClean="0"/>
            <a:t>Annex C-1 </a:t>
          </a:r>
        </a:p>
        <a:p>
          <a:r>
            <a:rPr lang="en-US" dirty="0" smtClean="0"/>
            <a:t>Price in NOK only</a:t>
          </a:r>
        </a:p>
        <a:p>
          <a:r>
            <a:rPr lang="en-US" dirty="0" smtClean="0"/>
            <a:t>All Pricing Ex VAT/MVA</a:t>
          </a:r>
        </a:p>
        <a:p>
          <a:r>
            <a:rPr lang="en-US" dirty="0" smtClean="0"/>
            <a:t>Value Rate calculated using the formula in the solicitation documents to create Master Priority List (MPL). </a:t>
          </a:r>
        </a:p>
      </dgm:t>
    </dgm:pt>
    <dgm:pt modelId="{5D735947-5610-4BEB-A12C-3F3B28B37264}" type="parTrans" cxnId="{62C0DFFE-DEE3-465E-8AD9-D8D08383900F}">
      <dgm:prSet/>
      <dgm:spPr/>
      <dgm:t>
        <a:bodyPr/>
        <a:lstStyle/>
        <a:p>
          <a:endParaRPr lang="en-US"/>
        </a:p>
      </dgm:t>
    </dgm:pt>
    <dgm:pt modelId="{C26D84B0-2554-4EEE-A3A0-56378E437987}" type="sibTrans" cxnId="{62C0DFFE-DEE3-465E-8AD9-D8D08383900F}">
      <dgm:prSet/>
      <dgm:spPr/>
      <dgm:t>
        <a:bodyPr/>
        <a:lstStyle/>
        <a:p>
          <a:endParaRPr lang="en-US"/>
        </a:p>
      </dgm:t>
    </dgm:pt>
    <dgm:pt modelId="{20E5D585-EB2D-4A9D-84F1-B5E2502DDE3A}" type="pres">
      <dgm:prSet presAssocID="{11BAFC5D-BF3D-4A96-8413-F8ED1DB69372}" presName="Name0" presStyleCnt="0">
        <dgm:presLayoutVars>
          <dgm:chMax val="5"/>
          <dgm:chPref val="5"/>
          <dgm:dir/>
          <dgm:animLvl val="lvl"/>
        </dgm:presLayoutVars>
      </dgm:prSet>
      <dgm:spPr/>
      <dgm:t>
        <a:bodyPr/>
        <a:lstStyle/>
        <a:p>
          <a:endParaRPr lang="en-US"/>
        </a:p>
      </dgm:t>
    </dgm:pt>
    <dgm:pt modelId="{F324BF9F-5DAD-4FD9-B077-2918E31E8C5F}" type="pres">
      <dgm:prSet presAssocID="{6F5D7377-09D1-44FD-920A-6621522F8E28}" presName="parentText1" presStyleLbl="node1" presStyleIdx="0" presStyleCnt="3" custLinFactNeighborX="-307" custLinFactNeighborY="-17">
        <dgm:presLayoutVars>
          <dgm:chMax/>
          <dgm:chPref val="3"/>
          <dgm:bulletEnabled val="1"/>
        </dgm:presLayoutVars>
      </dgm:prSet>
      <dgm:spPr/>
      <dgm:t>
        <a:bodyPr/>
        <a:lstStyle/>
        <a:p>
          <a:endParaRPr lang="en-US"/>
        </a:p>
      </dgm:t>
    </dgm:pt>
    <dgm:pt modelId="{1990C291-5F5D-4232-85DA-33D3B27FB719}" type="pres">
      <dgm:prSet presAssocID="{6F5D7377-09D1-44FD-920A-6621522F8E28}" presName="childText1" presStyleLbl="solidAlignAcc1" presStyleIdx="0" presStyleCnt="3">
        <dgm:presLayoutVars>
          <dgm:chMax val="0"/>
          <dgm:chPref val="0"/>
          <dgm:bulletEnabled val="1"/>
        </dgm:presLayoutVars>
      </dgm:prSet>
      <dgm:spPr/>
      <dgm:t>
        <a:bodyPr/>
        <a:lstStyle/>
        <a:p>
          <a:endParaRPr lang="en-US"/>
        </a:p>
      </dgm:t>
    </dgm:pt>
    <dgm:pt modelId="{05A45E7F-05E4-4A57-AB71-998DE3FD4E70}" type="pres">
      <dgm:prSet presAssocID="{C2BE6F6E-E45C-43C9-A460-80D37E2B1B88}" presName="parentText2" presStyleLbl="node1" presStyleIdx="1" presStyleCnt="3">
        <dgm:presLayoutVars>
          <dgm:chMax/>
          <dgm:chPref val="3"/>
          <dgm:bulletEnabled val="1"/>
        </dgm:presLayoutVars>
      </dgm:prSet>
      <dgm:spPr/>
      <dgm:t>
        <a:bodyPr/>
        <a:lstStyle/>
        <a:p>
          <a:endParaRPr lang="en-US"/>
        </a:p>
      </dgm:t>
    </dgm:pt>
    <dgm:pt modelId="{0C556BEC-AC07-4B91-B172-AA9D01055F26}" type="pres">
      <dgm:prSet presAssocID="{C2BE6F6E-E45C-43C9-A460-80D37E2B1B88}" presName="childText2" presStyleLbl="solidAlignAcc1" presStyleIdx="1" presStyleCnt="3">
        <dgm:presLayoutVars>
          <dgm:chMax val="0"/>
          <dgm:chPref val="0"/>
          <dgm:bulletEnabled val="1"/>
        </dgm:presLayoutVars>
      </dgm:prSet>
      <dgm:spPr/>
      <dgm:t>
        <a:bodyPr/>
        <a:lstStyle/>
        <a:p>
          <a:endParaRPr lang="en-US"/>
        </a:p>
      </dgm:t>
    </dgm:pt>
    <dgm:pt modelId="{6E0FDEA5-0F22-48B4-A3B0-C5DDD94D5FD0}" type="pres">
      <dgm:prSet presAssocID="{E7FB08A1-F129-4CD8-A88B-6D4B946DCB01}" presName="parentText3" presStyleLbl="node1" presStyleIdx="2" presStyleCnt="3">
        <dgm:presLayoutVars>
          <dgm:chMax/>
          <dgm:chPref val="3"/>
          <dgm:bulletEnabled val="1"/>
        </dgm:presLayoutVars>
      </dgm:prSet>
      <dgm:spPr/>
      <dgm:t>
        <a:bodyPr/>
        <a:lstStyle/>
        <a:p>
          <a:endParaRPr lang="en-US"/>
        </a:p>
      </dgm:t>
    </dgm:pt>
    <dgm:pt modelId="{06792029-55CD-438D-B53F-EC9EB8378AAE}" type="pres">
      <dgm:prSet presAssocID="{E7FB08A1-F129-4CD8-A88B-6D4B946DCB01}" presName="childText3" presStyleLbl="solidAlignAcc1" presStyleIdx="2" presStyleCnt="3">
        <dgm:presLayoutVars>
          <dgm:chMax val="0"/>
          <dgm:chPref val="0"/>
          <dgm:bulletEnabled val="1"/>
        </dgm:presLayoutVars>
      </dgm:prSet>
      <dgm:spPr/>
      <dgm:t>
        <a:bodyPr/>
        <a:lstStyle/>
        <a:p>
          <a:endParaRPr lang="en-US"/>
        </a:p>
      </dgm:t>
    </dgm:pt>
  </dgm:ptLst>
  <dgm:cxnLst>
    <dgm:cxn modelId="{BC714C2D-3F83-4354-A38E-708BE13339D3}" type="presOf" srcId="{E7FB08A1-F129-4CD8-A88B-6D4B946DCB01}" destId="{6E0FDEA5-0F22-48B4-A3B0-C5DDD94D5FD0}" srcOrd="0" destOrd="0" presId="urn:microsoft.com/office/officeart/2009/3/layout/IncreasingArrowsProcess"/>
    <dgm:cxn modelId="{EBDC0091-ECE9-41A8-8E30-5E6C52BC14C1}" srcId="{6F5D7377-09D1-44FD-920A-6621522F8E28}" destId="{F304AD4C-0485-4EDA-A72F-4DB5B73E9A92}" srcOrd="0" destOrd="0" parTransId="{9635162A-AC5E-413A-9C78-3E28B903ED99}" sibTransId="{BBE95718-CB79-4BB5-9C8F-B95508F176C8}"/>
    <dgm:cxn modelId="{62C0DFFE-DEE3-465E-8AD9-D8D08383900F}" srcId="{E7FB08A1-F129-4CD8-A88B-6D4B946DCB01}" destId="{826CF909-AD16-4529-A668-606AE31429A7}" srcOrd="0" destOrd="0" parTransId="{5D735947-5610-4BEB-A12C-3F3B28B37264}" sibTransId="{C26D84B0-2554-4EEE-A3A0-56378E437987}"/>
    <dgm:cxn modelId="{34F9F9E5-9229-4C88-BD75-D65179171091}" type="presOf" srcId="{826CF909-AD16-4529-A668-606AE31429A7}" destId="{06792029-55CD-438D-B53F-EC9EB8378AAE}" srcOrd="0" destOrd="0" presId="urn:microsoft.com/office/officeart/2009/3/layout/IncreasingArrowsProcess"/>
    <dgm:cxn modelId="{D9573502-C8C6-4335-A0B3-9B05458C6B4D}" type="presOf" srcId="{6F5D7377-09D1-44FD-920A-6621522F8E28}" destId="{F324BF9F-5DAD-4FD9-B077-2918E31E8C5F}" srcOrd="0" destOrd="0" presId="urn:microsoft.com/office/officeart/2009/3/layout/IncreasingArrowsProcess"/>
    <dgm:cxn modelId="{BAA4DA79-C8A6-4612-98B0-8AF6DDA2E3F0}" srcId="{11BAFC5D-BF3D-4A96-8413-F8ED1DB69372}" destId="{E7FB08A1-F129-4CD8-A88B-6D4B946DCB01}" srcOrd="2" destOrd="0" parTransId="{25353C0C-0F0A-4465-9411-513022D6DE70}" sibTransId="{B3301010-486C-4C28-9346-0BC7C31740DB}"/>
    <dgm:cxn modelId="{2CD5D5F6-28D1-4847-A008-F208C0594560}" type="presOf" srcId="{F304AD4C-0485-4EDA-A72F-4DB5B73E9A92}" destId="{1990C291-5F5D-4232-85DA-33D3B27FB719}" srcOrd="0" destOrd="0" presId="urn:microsoft.com/office/officeart/2009/3/layout/IncreasingArrowsProcess"/>
    <dgm:cxn modelId="{D64426A1-50EC-43FF-8711-B929125FB5A0}" srcId="{11BAFC5D-BF3D-4A96-8413-F8ED1DB69372}" destId="{C2BE6F6E-E45C-43C9-A460-80D37E2B1B88}" srcOrd="1" destOrd="0" parTransId="{D35B7A3D-158B-49E7-BC31-FEC44C9518C3}" sibTransId="{340D4AC5-12BB-4B57-91C3-984C340D4346}"/>
    <dgm:cxn modelId="{87C94737-3F53-46A3-91DC-5B853365FBA1}" type="presOf" srcId="{C2BE6F6E-E45C-43C9-A460-80D37E2B1B88}" destId="{05A45E7F-05E4-4A57-AB71-998DE3FD4E70}" srcOrd="0" destOrd="0" presId="urn:microsoft.com/office/officeart/2009/3/layout/IncreasingArrowsProcess"/>
    <dgm:cxn modelId="{2A3B2B51-F857-44A6-BC3C-7477B62EAFC7}" type="presOf" srcId="{11BAFC5D-BF3D-4A96-8413-F8ED1DB69372}" destId="{20E5D585-EB2D-4A9D-84F1-B5E2502DDE3A}" srcOrd="0" destOrd="0" presId="urn:microsoft.com/office/officeart/2009/3/layout/IncreasingArrowsProcess"/>
    <dgm:cxn modelId="{B9DB8454-23EC-4879-A50A-CBF9B20E23E6}" srcId="{C2BE6F6E-E45C-43C9-A460-80D37E2B1B88}" destId="{0F971E89-3CEE-4CF4-9BA6-2EE3ACC8F27D}" srcOrd="0" destOrd="0" parTransId="{AAD2F935-9B90-417A-8382-13867E2EB7DB}" sibTransId="{DFBE6E89-81E7-4AC9-9A37-0C0377679D44}"/>
    <dgm:cxn modelId="{2DF21C53-1C35-4F21-9D7C-877508F01EC7}" srcId="{11BAFC5D-BF3D-4A96-8413-F8ED1DB69372}" destId="{6F5D7377-09D1-44FD-920A-6621522F8E28}" srcOrd="0" destOrd="0" parTransId="{3486F849-7E38-42DA-AFF2-E4A4BAC05E1B}" sibTransId="{8EB710E4-387A-444F-A709-694578F5FEAE}"/>
    <dgm:cxn modelId="{E688FF2A-9B22-427D-BDA8-AD5CA89CEDBD}" type="presOf" srcId="{0F971E89-3CEE-4CF4-9BA6-2EE3ACC8F27D}" destId="{0C556BEC-AC07-4B91-B172-AA9D01055F26}" srcOrd="0" destOrd="0" presId="urn:microsoft.com/office/officeart/2009/3/layout/IncreasingArrowsProcess"/>
    <dgm:cxn modelId="{F5975D2A-9EDC-41D0-B401-8B90DAA96057}" type="presParOf" srcId="{20E5D585-EB2D-4A9D-84F1-B5E2502DDE3A}" destId="{F324BF9F-5DAD-4FD9-B077-2918E31E8C5F}" srcOrd="0" destOrd="0" presId="urn:microsoft.com/office/officeart/2009/3/layout/IncreasingArrowsProcess"/>
    <dgm:cxn modelId="{6FF73A49-F35B-49B2-93E8-F6BBA1513401}" type="presParOf" srcId="{20E5D585-EB2D-4A9D-84F1-B5E2502DDE3A}" destId="{1990C291-5F5D-4232-85DA-33D3B27FB719}" srcOrd="1" destOrd="0" presId="urn:microsoft.com/office/officeart/2009/3/layout/IncreasingArrowsProcess"/>
    <dgm:cxn modelId="{E479EF97-9799-4532-841C-B568C69EDC44}" type="presParOf" srcId="{20E5D585-EB2D-4A9D-84F1-B5E2502DDE3A}" destId="{05A45E7F-05E4-4A57-AB71-998DE3FD4E70}" srcOrd="2" destOrd="0" presId="urn:microsoft.com/office/officeart/2009/3/layout/IncreasingArrowsProcess"/>
    <dgm:cxn modelId="{9AB28EF0-E842-4AA7-BBBD-7F950CA1C294}" type="presParOf" srcId="{20E5D585-EB2D-4A9D-84F1-B5E2502DDE3A}" destId="{0C556BEC-AC07-4B91-B172-AA9D01055F26}" srcOrd="3" destOrd="0" presId="urn:microsoft.com/office/officeart/2009/3/layout/IncreasingArrowsProcess"/>
    <dgm:cxn modelId="{EF0FB616-A6AC-48B5-93AF-6C843BB59030}" type="presParOf" srcId="{20E5D585-EB2D-4A9D-84F1-B5E2502DDE3A}" destId="{6E0FDEA5-0F22-48B4-A3B0-C5DDD94D5FD0}" srcOrd="4" destOrd="0" presId="urn:microsoft.com/office/officeart/2009/3/layout/IncreasingArrowsProcess"/>
    <dgm:cxn modelId="{8F08FE40-F0FD-4289-930B-F270241B0E72}" type="presParOf" srcId="{20E5D585-EB2D-4A9D-84F1-B5E2502DDE3A}" destId="{06792029-55CD-438D-B53F-EC9EB8378AA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4BF9F-5DAD-4FD9-B077-2918E31E8C5F}">
      <dsp:nvSpPr>
        <dsp:cNvPr id="0" name=""/>
        <dsp:cNvSpPr/>
      </dsp:nvSpPr>
      <dsp:spPr>
        <a:xfrm>
          <a:off x="0" y="734650"/>
          <a:ext cx="8128000" cy="11837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smtClean="0"/>
            <a:t>Administrative</a:t>
          </a:r>
          <a:endParaRPr lang="en-US" sz="2200" kern="1200" dirty="0"/>
        </a:p>
      </dsp:txBody>
      <dsp:txXfrm>
        <a:off x="0" y="1030587"/>
        <a:ext cx="7832064" cy="591873"/>
      </dsp:txXfrm>
    </dsp:sp>
    <dsp:sp modelId="{1990C291-5F5D-4232-85DA-33D3B27FB719}">
      <dsp:nvSpPr>
        <dsp:cNvPr id="0" name=""/>
        <dsp:cNvSpPr/>
      </dsp:nvSpPr>
      <dsp:spPr>
        <a:xfrm>
          <a:off x="0" y="1647691"/>
          <a:ext cx="2503424" cy="22803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Annex A 0-6</a:t>
          </a:r>
        </a:p>
        <a:p>
          <a:pPr lvl="0" algn="l" defTabSz="711200">
            <a:lnSpc>
              <a:spcPct val="90000"/>
            </a:lnSpc>
            <a:spcBef>
              <a:spcPct val="0"/>
            </a:spcBef>
            <a:spcAft>
              <a:spcPct val="35000"/>
            </a:spcAft>
          </a:pPr>
          <a:r>
            <a:rPr lang="en-US" sz="1600" kern="1200" dirty="0" smtClean="0"/>
            <a:t>Compliant – Pass/Fail</a:t>
          </a:r>
        </a:p>
        <a:p>
          <a:pPr lvl="0" algn="l" defTabSz="711200">
            <a:lnSpc>
              <a:spcPct val="90000"/>
            </a:lnSpc>
            <a:spcBef>
              <a:spcPct val="0"/>
            </a:spcBef>
            <a:spcAft>
              <a:spcPct val="35000"/>
            </a:spcAft>
          </a:pPr>
          <a:r>
            <a:rPr lang="en-US" sz="1600" kern="1200" dirty="0" smtClean="0"/>
            <a:t>Designed to ensure compliance with T&amp;C, business is eligible for NATO Contracts.  </a:t>
          </a:r>
          <a:endParaRPr lang="en-US" sz="1600" kern="1200" dirty="0"/>
        </a:p>
      </dsp:txBody>
      <dsp:txXfrm>
        <a:off x="0" y="1647691"/>
        <a:ext cx="2503424" cy="2280331"/>
      </dsp:txXfrm>
    </dsp:sp>
    <dsp:sp modelId="{05A45E7F-05E4-4A57-AB71-998DE3FD4E70}">
      <dsp:nvSpPr>
        <dsp:cNvPr id="0" name=""/>
        <dsp:cNvSpPr/>
      </dsp:nvSpPr>
      <dsp:spPr>
        <a:xfrm>
          <a:off x="2503423" y="1129434"/>
          <a:ext cx="5624576" cy="11837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smtClean="0"/>
            <a:t>Technical </a:t>
          </a:r>
          <a:endParaRPr lang="en-US" sz="2200" kern="1200" dirty="0"/>
        </a:p>
      </dsp:txBody>
      <dsp:txXfrm>
        <a:off x="2503423" y="1425371"/>
        <a:ext cx="5328640" cy="591873"/>
      </dsp:txXfrm>
    </dsp:sp>
    <dsp:sp modelId="{0C556BEC-AC07-4B91-B172-AA9D01055F26}">
      <dsp:nvSpPr>
        <dsp:cNvPr id="0" name=""/>
        <dsp:cNvSpPr/>
      </dsp:nvSpPr>
      <dsp:spPr>
        <a:xfrm>
          <a:off x="2503423" y="2042273"/>
          <a:ext cx="2503424" cy="228033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Requires submission of bidder compiled statement of customer quality and ability to deliver service. </a:t>
          </a:r>
        </a:p>
        <a:p>
          <a:pPr lvl="0" algn="l" defTabSz="711200">
            <a:lnSpc>
              <a:spcPct val="90000"/>
            </a:lnSpc>
            <a:spcBef>
              <a:spcPct val="0"/>
            </a:spcBef>
            <a:spcAft>
              <a:spcPct val="35000"/>
            </a:spcAft>
          </a:pPr>
          <a:r>
            <a:rPr lang="en-US" sz="1600" kern="1200" dirty="0" smtClean="0"/>
            <a:t>Requires completion of technical matrix and submission of CV &amp; Security Clearance. </a:t>
          </a:r>
          <a:endParaRPr lang="en-US" sz="1600" kern="1200" dirty="0"/>
        </a:p>
      </dsp:txBody>
      <dsp:txXfrm>
        <a:off x="2503423" y="2042273"/>
        <a:ext cx="2503424" cy="2280331"/>
      </dsp:txXfrm>
    </dsp:sp>
    <dsp:sp modelId="{6E0FDEA5-0F22-48B4-A3B0-C5DDD94D5FD0}">
      <dsp:nvSpPr>
        <dsp:cNvPr id="0" name=""/>
        <dsp:cNvSpPr/>
      </dsp:nvSpPr>
      <dsp:spPr>
        <a:xfrm>
          <a:off x="5006848" y="1524016"/>
          <a:ext cx="3121152" cy="118374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920" numCol="1" spcCol="1270" anchor="ctr" anchorCtr="0">
          <a:noAutofit/>
        </a:bodyPr>
        <a:lstStyle/>
        <a:p>
          <a:pPr lvl="0" algn="l" defTabSz="977900">
            <a:lnSpc>
              <a:spcPct val="90000"/>
            </a:lnSpc>
            <a:spcBef>
              <a:spcPct val="0"/>
            </a:spcBef>
            <a:spcAft>
              <a:spcPct val="35000"/>
            </a:spcAft>
          </a:pPr>
          <a:r>
            <a:rPr lang="en-US" sz="2200" kern="1200" dirty="0" smtClean="0"/>
            <a:t>Commercial</a:t>
          </a:r>
          <a:endParaRPr lang="en-US" sz="2200" kern="1200" dirty="0"/>
        </a:p>
      </dsp:txBody>
      <dsp:txXfrm>
        <a:off x="5006848" y="1819953"/>
        <a:ext cx="2825216" cy="591873"/>
      </dsp:txXfrm>
    </dsp:sp>
    <dsp:sp modelId="{06792029-55CD-438D-B53F-EC9EB8378AAE}">
      <dsp:nvSpPr>
        <dsp:cNvPr id="0" name=""/>
        <dsp:cNvSpPr/>
      </dsp:nvSpPr>
      <dsp:spPr>
        <a:xfrm>
          <a:off x="5006848" y="2436855"/>
          <a:ext cx="2503424" cy="22469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Annex C-1 </a:t>
          </a:r>
        </a:p>
        <a:p>
          <a:pPr lvl="0" algn="l" defTabSz="711200">
            <a:lnSpc>
              <a:spcPct val="90000"/>
            </a:lnSpc>
            <a:spcBef>
              <a:spcPct val="0"/>
            </a:spcBef>
            <a:spcAft>
              <a:spcPct val="35000"/>
            </a:spcAft>
          </a:pPr>
          <a:r>
            <a:rPr lang="en-US" sz="1600" kern="1200" dirty="0" smtClean="0"/>
            <a:t>Price in NOK only</a:t>
          </a:r>
        </a:p>
        <a:p>
          <a:pPr lvl="0" algn="l" defTabSz="711200">
            <a:lnSpc>
              <a:spcPct val="90000"/>
            </a:lnSpc>
            <a:spcBef>
              <a:spcPct val="0"/>
            </a:spcBef>
            <a:spcAft>
              <a:spcPct val="35000"/>
            </a:spcAft>
          </a:pPr>
          <a:r>
            <a:rPr lang="en-US" sz="1600" kern="1200" dirty="0" smtClean="0"/>
            <a:t>All Pricing Ex VAT/MVA</a:t>
          </a:r>
        </a:p>
        <a:p>
          <a:pPr lvl="0" algn="l" defTabSz="711200">
            <a:lnSpc>
              <a:spcPct val="90000"/>
            </a:lnSpc>
            <a:spcBef>
              <a:spcPct val="0"/>
            </a:spcBef>
            <a:spcAft>
              <a:spcPct val="35000"/>
            </a:spcAft>
          </a:pPr>
          <a:r>
            <a:rPr lang="en-US" sz="1600" kern="1200" dirty="0" smtClean="0"/>
            <a:t>Value Rate calculated using the formula in the solicitation documents to create Master Priority List (MPL). </a:t>
          </a:r>
        </a:p>
      </dsp:txBody>
      <dsp:txXfrm>
        <a:off x="5006848" y="2436855"/>
        <a:ext cx="2503424" cy="22469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1519393"/>
          </a:xfrm>
          <a:noFill/>
          <a:ln w="25400">
            <a:noFill/>
          </a:ln>
          <a:effectLst/>
        </p:spPr>
        <p:txBody>
          <a:bodyPr anchor="t">
            <a:normAutofit/>
          </a:bodyPr>
          <a:lstStyle>
            <a:lvl1pPr marL="0" indent="0" algn="l">
              <a:lnSpc>
                <a:spcPct val="150000"/>
              </a:lnSpc>
              <a:buNone/>
              <a:defRPr sz="1800">
                <a:solidFill>
                  <a:srgbClr val="20386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104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srgbClr val="5FAF4B"/>
              </a:solidFill>
            </a:endParaRPr>
          </a:p>
        </p:txBody>
      </p:sp>
      <p:sp>
        <p:nvSpPr>
          <p:cNvPr id="8" name="Text Placeholder 7">
            <a:extLst>
              <a:ext uri="{FF2B5EF4-FFF2-40B4-BE49-F238E27FC236}">
                <a16:creationId xmlns:a16="http://schemas.microsoft.com/office/drawing/2014/main" id="{E521D610-C921-4645-94DC-BE9CD8D3A5CC}"/>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chemeClr val="accent1">
                    <a:lumMod val="50000"/>
                  </a:schemeClr>
                </a:solidFill>
              </a:defRPr>
            </a:lvl1pPr>
          </a:lstStyle>
          <a:p>
            <a:pPr lvl="0"/>
            <a:r>
              <a:rPr lang="en-GB" dirty="0"/>
              <a:t>Add Division/Unit/… and change label in front</a:t>
            </a:r>
            <a:endParaRPr lang="x-none" dirty="0"/>
          </a:p>
        </p:txBody>
      </p:sp>
      <p:sp>
        <p:nvSpPr>
          <p:cNvPr id="7" name="Picture Placeholder 6">
            <a:extLst>
              <a:ext uri="{FF2B5EF4-FFF2-40B4-BE49-F238E27FC236}">
                <a16:creationId xmlns:a16="http://schemas.microsoft.com/office/drawing/2014/main" id="{E5E6CAAC-B629-E548-B330-A9FD0C579282}"/>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D2E9FF">
              <a:alpha val="20000"/>
            </a:srgbClr>
          </a:solidFill>
        </p:spPr>
        <p:txBody>
          <a:bodyPr anchor="ctr"/>
          <a:lstStyle>
            <a:lvl1pPr marL="0" indent="0" algn="ctr">
              <a:buNone/>
              <a:defRPr>
                <a:solidFill>
                  <a:srgbClr val="545454"/>
                </a:solidFill>
              </a:defRPr>
            </a:lvl1pPr>
          </a:lstStyle>
          <a:p>
            <a:r>
              <a:rPr lang="en-US" dirty="0" smtClean="0"/>
              <a:t>Click icon to add picture</a:t>
            </a:r>
            <a:endParaRPr lang="x-none" dirty="0"/>
          </a:p>
        </p:txBody>
      </p:sp>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104685"/>
                </a:solidFill>
              </a:defRPr>
            </a:lvl1pPr>
          </a:lstStyle>
          <a:p>
            <a:r>
              <a:rPr lang="en-US" smtClean="0"/>
              <a:t>Click to edit Master title style</a:t>
            </a:r>
            <a:endParaRPr lang="x-none" dirty="0"/>
          </a:p>
        </p:txBody>
      </p:sp>
      <p:sp>
        <p:nvSpPr>
          <p:cNvPr id="14" name="Text Placeholder 13">
            <a:extLst>
              <a:ext uri="{FF2B5EF4-FFF2-40B4-BE49-F238E27FC236}">
                <a16:creationId xmlns:a16="http://schemas.microsoft.com/office/drawing/2014/main" id="{E45601A6-C54D-FA46-96D8-A2AAFAD3FB0A}"/>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104685"/>
                </a:solidFill>
              </a:defRPr>
            </a:lvl1pPr>
          </a:lstStyle>
          <a:p>
            <a:pPr lvl="0"/>
            <a:r>
              <a:rPr lang="x-none" dirty="0"/>
              <a:t>LABEL</a:t>
            </a:r>
          </a:p>
        </p:txBody>
      </p:sp>
    </p:spTree>
    <p:extLst>
      <p:ext uri="{BB962C8B-B14F-4D97-AF65-F5344CB8AC3E}">
        <p14:creationId xmlns:p14="http://schemas.microsoft.com/office/powerpoint/2010/main" val="17149435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355">
          <p15:clr>
            <a:srgbClr val="FBAE40"/>
          </p15:clr>
        </p15:guide>
        <p15:guide id="2" pos="302">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1772816"/>
            <a:ext cx="5157787"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1037660"/>
            <a:ext cx="5157787"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1772816"/>
            <a:ext cx="5183188"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1037660"/>
            <a:ext cx="5157787"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7" name="Content Placeholder 3">
            <a:extLst>
              <a:ext uri="{FF2B5EF4-FFF2-40B4-BE49-F238E27FC236}">
                <a16:creationId xmlns:a16="http://schemas.microsoft.com/office/drawing/2014/main" id="{C19221D1-052C-5D40-8511-336429F936DF}"/>
              </a:ext>
            </a:extLst>
          </p:cNvPr>
          <p:cNvSpPr>
            <a:spLocks noGrp="1"/>
          </p:cNvSpPr>
          <p:nvPr>
            <p:ph sz="half" idx="13"/>
          </p:nvPr>
        </p:nvSpPr>
        <p:spPr>
          <a:xfrm>
            <a:off x="515938" y="4476260"/>
            <a:ext cx="5157787"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Text Placeholder 2">
            <a:extLst>
              <a:ext uri="{FF2B5EF4-FFF2-40B4-BE49-F238E27FC236}">
                <a16:creationId xmlns:a16="http://schemas.microsoft.com/office/drawing/2014/main" id="{720B8056-8C88-0746-A769-F1530B55EF31}"/>
              </a:ext>
            </a:extLst>
          </p:cNvPr>
          <p:cNvSpPr>
            <a:spLocks noGrp="1"/>
          </p:cNvSpPr>
          <p:nvPr>
            <p:ph type="body" idx="14" hasCustomPrompt="1"/>
          </p:nvPr>
        </p:nvSpPr>
        <p:spPr>
          <a:xfrm>
            <a:off x="515938" y="3741104"/>
            <a:ext cx="5157787"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Content Placeholder 5">
            <a:extLst>
              <a:ext uri="{FF2B5EF4-FFF2-40B4-BE49-F238E27FC236}">
                <a16:creationId xmlns:a16="http://schemas.microsoft.com/office/drawing/2014/main" id="{0A01FA02-3A50-1046-81FF-94E3ADF0CF6E}"/>
              </a:ext>
            </a:extLst>
          </p:cNvPr>
          <p:cNvSpPr>
            <a:spLocks noGrp="1"/>
          </p:cNvSpPr>
          <p:nvPr>
            <p:ph sz="quarter" idx="15"/>
          </p:nvPr>
        </p:nvSpPr>
        <p:spPr>
          <a:xfrm>
            <a:off x="5848350" y="4476260"/>
            <a:ext cx="5183188" cy="1656184"/>
          </a:xfrm>
        </p:spPr>
        <p:txBody>
          <a:bodyPr/>
          <a:lstStyle>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0" name="Text Placeholder 2">
            <a:extLst>
              <a:ext uri="{FF2B5EF4-FFF2-40B4-BE49-F238E27FC236}">
                <a16:creationId xmlns:a16="http://schemas.microsoft.com/office/drawing/2014/main" id="{297670B0-9EC5-7C4B-98A8-A7C940914871}"/>
              </a:ext>
            </a:extLst>
          </p:cNvPr>
          <p:cNvSpPr>
            <a:spLocks noGrp="1"/>
          </p:cNvSpPr>
          <p:nvPr>
            <p:ph type="body" idx="16" hasCustomPrompt="1"/>
          </p:nvPr>
        </p:nvSpPr>
        <p:spPr>
          <a:xfrm>
            <a:off x="5848350" y="3741104"/>
            <a:ext cx="5157787"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Footer Placeholder 4">
            <a:extLst>
              <a:ext uri="{FF2B5EF4-FFF2-40B4-BE49-F238E27FC236}">
                <a16:creationId xmlns:a16="http://schemas.microsoft.com/office/drawing/2014/main" id="{B7AB4C84-30B5-7C4B-9D27-50F642A26B28}"/>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4" name="Slide Number Placeholder 5">
            <a:extLst>
              <a:ext uri="{FF2B5EF4-FFF2-40B4-BE49-F238E27FC236}">
                <a16:creationId xmlns:a16="http://schemas.microsoft.com/office/drawing/2014/main" id="{919B5221-A9B0-7940-9FF9-F60966C81219}"/>
              </a:ext>
            </a:extLst>
          </p:cNvPr>
          <p:cNvSpPr>
            <a:spLocks noGrp="1"/>
          </p:cNvSpPr>
          <p:nvPr>
            <p:ph type="sldNum" sz="quarter" idx="17"/>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6658974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lvl1pPr>
              <a:defRPr b="1" i="0">
                <a:latin typeface="Garamond" panose="02020404030301010803" pitchFamily="18" charset="0"/>
              </a:defRPr>
            </a:lvl1pPr>
          </a:lstStyle>
          <a:p>
            <a:r>
              <a:rPr lang="en-US" smtClean="0"/>
              <a:t>Click to edit Master title style</a:t>
            </a:r>
            <a:endParaRPr lang="x-none"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9974566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30447359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D1ED6DF-FF59-A74E-833B-F2FCF86C83A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7" name="Slide Number Placeholder 5">
            <a:extLst>
              <a:ext uri="{FF2B5EF4-FFF2-40B4-BE49-F238E27FC236}">
                <a16:creationId xmlns:a16="http://schemas.microsoft.com/office/drawing/2014/main" id="{FDC2BAE2-C0DF-D646-B902-64573BF7DB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34724022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p>
            <a:r>
              <a:rPr lang="en-US" smtClean="0"/>
              <a:t>Click to edit Master title style</a:t>
            </a:r>
            <a:endParaRPr lang="x-none"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graphicFrame>
        <p:nvGraphicFramePr>
          <p:cNvPr id="10" name="Content Placeholder 25">
            <a:extLst>
              <a:ext uri="{FF2B5EF4-FFF2-40B4-BE49-F238E27FC236}">
                <a16:creationId xmlns:a16="http://schemas.microsoft.com/office/drawing/2014/main" id="{87F10C19-9C47-5B46-97A2-15131427E3E7}"/>
              </a:ext>
            </a:extLst>
          </p:cNvPr>
          <p:cNvGraphicFramePr>
            <a:graphicFrameLocks/>
          </p:cNvGraphicFramePr>
          <p:nvPr userDrawn="1">
            <p:extLst/>
          </p:nvPr>
        </p:nvGraphicFramePr>
        <p:xfrm>
          <a:off x="1267691" y="2651917"/>
          <a:ext cx="4398818" cy="3378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77998DC4-CE73-2842-BB98-2FD5532CC1A1}"/>
              </a:ext>
            </a:extLst>
          </p:cNvPr>
          <p:cNvGraphicFramePr/>
          <p:nvPr userDrawn="1">
            <p:extLst/>
          </p:nvPr>
        </p:nvGraphicFramePr>
        <p:xfrm>
          <a:off x="6095999" y="2476890"/>
          <a:ext cx="4013200" cy="354439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AB292246-A3FB-D246-8C0F-5F4CD2025AEB}"/>
              </a:ext>
            </a:extLst>
          </p:cNvPr>
          <p:cNvSpPr txBox="1"/>
          <p:nvPr userDrawn="1"/>
        </p:nvSpPr>
        <p:spPr>
          <a:xfrm>
            <a:off x="3002068" y="3861048"/>
            <a:ext cx="907621" cy="584775"/>
          </a:xfrm>
          <a:prstGeom prst="rect">
            <a:avLst/>
          </a:prstGeom>
          <a:noFill/>
        </p:spPr>
        <p:txBody>
          <a:bodyPr wrap="none" rtlCol="0">
            <a:spAutoFit/>
          </a:bodyPr>
          <a:lstStyle/>
          <a:p>
            <a:r>
              <a:rPr lang="en-US" sz="3200" b="1" dirty="0">
                <a:solidFill>
                  <a:srgbClr val="122C0E"/>
                </a:solidFill>
                <a:latin typeface="Garamond" panose="02020404030301010803" pitchFamily="18" charset="0"/>
                <a:ea typeface="Noto Serif" panose="02020600060500020200" pitchFamily="18" charset="0"/>
                <a:cs typeface="Noto Serif" panose="02020600060500020200" pitchFamily="18" charset="0"/>
              </a:rPr>
              <a:t>56%</a:t>
            </a:r>
          </a:p>
        </p:txBody>
      </p:sp>
      <p:sp>
        <p:nvSpPr>
          <p:cNvPr id="13" name="TextBox 12">
            <a:extLst>
              <a:ext uri="{FF2B5EF4-FFF2-40B4-BE49-F238E27FC236}">
                <a16:creationId xmlns:a16="http://schemas.microsoft.com/office/drawing/2014/main" id="{C0D6F86C-4F07-8A44-AFD0-CB0FA5637895}"/>
              </a:ext>
            </a:extLst>
          </p:cNvPr>
          <p:cNvSpPr txBox="1"/>
          <p:nvPr userDrawn="1"/>
        </p:nvSpPr>
        <p:spPr>
          <a:xfrm>
            <a:off x="7655200" y="3855652"/>
            <a:ext cx="907621" cy="584775"/>
          </a:xfrm>
          <a:prstGeom prst="rect">
            <a:avLst/>
          </a:prstGeom>
          <a:noFill/>
        </p:spPr>
        <p:txBody>
          <a:bodyPr wrap="none" rtlCol="0">
            <a:spAutoFit/>
          </a:bodyPr>
          <a:lstStyle/>
          <a:p>
            <a:r>
              <a:rPr lang="en-US" sz="3200" b="1" dirty="0">
                <a:solidFill>
                  <a:srgbClr val="122C0E"/>
                </a:solidFill>
                <a:latin typeface="Garamond" panose="02020404030301010803" pitchFamily="18" charset="0"/>
                <a:ea typeface="Noto Serif" panose="02020600060500020200" pitchFamily="18" charset="0"/>
                <a:cs typeface="Noto Serif" panose="02020600060500020200" pitchFamily="18" charset="0"/>
              </a:rPr>
              <a:t>48%</a:t>
            </a:r>
          </a:p>
        </p:txBody>
      </p:sp>
    </p:spTree>
    <p:extLst>
      <p:ext uri="{BB962C8B-B14F-4D97-AF65-F5344CB8AC3E}">
        <p14:creationId xmlns:p14="http://schemas.microsoft.com/office/powerpoint/2010/main" val="24185826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2B32-4B01-E647-A789-75D4BB3FC9C9}"/>
              </a:ext>
            </a:extLst>
          </p:cNvPr>
          <p:cNvSpPr>
            <a:spLocks noGrp="1"/>
          </p:cNvSpPr>
          <p:nvPr>
            <p:ph type="title"/>
          </p:nvPr>
        </p:nvSpPr>
        <p:spPr/>
        <p:txBody>
          <a:bodyPr/>
          <a:lstStyle/>
          <a:p>
            <a:r>
              <a:rPr lang="en-US" smtClean="0"/>
              <a:t>Click to edit Master title style</a:t>
            </a:r>
            <a:endParaRPr lang="x-none" dirty="0"/>
          </a:p>
        </p:txBody>
      </p:sp>
      <p:sp>
        <p:nvSpPr>
          <p:cNvPr id="5" name="Footer Placeholder 4">
            <a:extLst>
              <a:ext uri="{FF2B5EF4-FFF2-40B4-BE49-F238E27FC236}">
                <a16:creationId xmlns:a16="http://schemas.microsoft.com/office/drawing/2014/main" id="{A436C765-45C9-C441-81D1-86CB0B7C08B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8" name="Slide Number Placeholder 5">
            <a:extLst>
              <a:ext uri="{FF2B5EF4-FFF2-40B4-BE49-F238E27FC236}">
                <a16:creationId xmlns:a16="http://schemas.microsoft.com/office/drawing/2014/main" id="{3F5CF2AE-CAF3-054A-AF03-271ECC7EAA1C}"/>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
        <p:nvSpPr>
          <p:cNvPr id="3" name="Pentagon 2">
            <a:extLst>
              <a:ext uri="{FF2B5EF4-FFF2-40B4-BE49-F238E27FC236}">
                <a16:creationId xmlns:a16="http://schemas.microsoft.com/office/drawing/2014/main" id="{EF36919F-9D54-094E-81AC-B16F8F140AC7}"/>
              </a:ext>
            </a:extLst>
          </p:cNvPr>
          <p:cNvSpPr/>
          <p:nvPr userDrawn="1"/>
        </p:nvSpPr>
        <p:spPr>
          <a:xfrm>
            <a:off x="515938" y="2996952"/>
            <a:ext cx="2880000" cy="1800000"/>
          </a:xfrm>
          <a:prstGeom prst="homePlate">
            <a:avLst/>
          </a:prstGeom>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b="1" dirty="0">
                <a:latin typeface="Garamond" panose="02020404030301010803" pitchFamily="18" charset="0"/>
                <a:ea typeface="Noto Sans" panose="020B0502040504020204" pitchFamily="34" charset="0"/>
                <a:cs typeface="Noto Sans" panose="020B0502040504020204" pitchFamily="34" charset="0"/>
              </a:rPr>
              <a:t>Step 1</a:t>
            </a:r>
          </a:p>
          <a:p>
            <a:pPr algn="ctr"/>
            <a:r>
              <a:rPr lang="x-none" b="1" dirty="0">
                <a:solidFill>
                  <a:srgbClr val="D2E9FF"/>
                </a:solidFill>
                <a:latin typeface="Garamond" panose="02020404030301010803" pitchFamily="18" charset="0"/>
                <a:ea typeface="Noto Serif" panose="02020600060500020200" pitchFamily="18" charset="0"/>
                <a:cs typeface="Noto Serif" panose="02020600060500020200" pitchFamily="18" charset="0"/>
              </a:rPr>
              <a:t>Lorem ipsum</a:t>
            </a:r>
          </a:p>
        </p:txBody>
      </p:sp>
      <p:sp>
        <p:nvSpPr>
          <p:cNvPr id="4" name="Chevron 3">
            <a:extLst>
              <a:ext uri="{FF2B5EF4-FFF2-40B4-BE49-F238E27FC236}">
                <a16:creationId xmlns:a16="http://schemas.microsoft.com/office/drawing/2014/main" id="{11FB61CB-3584-364F-8BFB-EF3FFE925FC7}"/>
              </a:ext>
            </a:extLst>
          </p:cNvPr>
          <p:cNvSpPr/>
          <p:nvPr userDrawn="1"/>
        </p:nvSpPr>
        <p:spPr>
          <a:xfrm>
            <a:off x="2686486" y="2996952"/>
            <a:ext cx="3600000" cy="1800000"/>
          </a:xfrm>
          <a:prstGeom prst="chevron">
            <a:avLst/>
          </a:prstGeom>
          <a:solidFill>
            <a:srgbClr val="20386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x-none" sz="1400" b="1" dirty="0">
                <a:latin typeface="Garamond" panose="02020404030301010803" pitchFamily="18" charset="0"/>
                <a:ea typeface="Noto Sans" panose="020B0502040504020204" pitchFamily="34" charset="0"/>
                <a:cs typeface="Noto Sans" panose="020B0502040504020204" pitchFamily="34" charset="0"/>
              </a:rPr>
              <a:t>Step 2</a:t>
            </a:r>
          </a:p>
          <a:p>
            <a:pPr algn="ctr"/>
            <a:r>
              <a:rPr lang="x-none" b="1" dirty="0">
                <a:solidFill>
                  <a:srgbClr val="D2E9FF"/>
                </a:solidFill>
                <a:latin typeface="Garamond" panose="02020404030301010803" pitchFamily="18" charset="0"/>
                <a:ea typeface="Noto Serif" panose="02020600060500020200" pitchFamily="18" charset="0"/>
                <a:cs typeface="Noto Serif" panose="02020600060500020200" pitchFamily="18" charset="0"/>
              </a:rPr>
              <a:t>Lorem ipsum</a:t>
            </a:r>
          </a:p>
        </p:txBody>
      </p:sp>
      <p:sp>
        <p:nvSpPr>
          <p:cNvPr id="18" name="Chevron 17">
            <a:extLst>
              <a:ext uri="{FF2B5EF4-FFF2-40B4-BE49-F238E27FC236}">
                <a16:creationId xmlns:a16="http://schemas.microsoft.com/office/drawing/2014/main" id="{0940FCA8-A3FD-9F48-9D1E-56176C6C94CE}"/>
              </a:ext>
            </a:extLst>
          </p:cNvPr>
          <p:cNvSpPr/>
          <p:nvPr userDrawn="1"/>
        </p:nvSpPr>
        <p:spPr>
          <a:xfrm>
            <a:off x="5580297" y="2996952"/>
            <a:ext cx="3600000" cy="1800000"/>
          </a:xfrm>
          <a:prstGeom prst="chevron">
            <a:avLst/>
          </a:prstGeom>
          <a:solidFill>
            <a:srgbClr val="20386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x-none" sz="1400" b="1" dirty="0">
                <a:latin typeface="Garamond" panose="02020404030301010803" pitchFamily="18" charset="0"/>
                <a:ea typeface="Noto Sans" panose="020B0502040504020204" pitchFamily="34" charset="0"/>
                <a:cs typeface="Noto Sans" panose="020B0502040504020204" pitchFamily="34" charset="0"/>
              </a:rPr>
              <a:t>Step 3</a:t>
            </a:r>
          </a:p>
          <a:p>
            <a:pPr algn="ctr"/>
            <a:r>
              <a:rPr lang="x-none" b="1" dirty="0">
                <a:solidFill>
                  <a:srgbClr val="D2E9FF"/>
                </a:solidFill>
                <a:latin typeface="Garamond" panose="02020404030301010803" pitchFamily="18" charset="0"/>
                <a:ea typeface="Noto Serif" panose="02020600060500020200" pitchFamily="18" charset="0"/>
                <a:cs typeface="Noto Serif" panose="02020600060500020200" pitchFamily="18" charset="0"/>
              </a:rPr>
              <a:t>Lorem ipsum</a:t>
            </a:r>
          </a:p>
        </p:txBody>
      </p:sp>
      <p:sp>
        <p:nvSpPr>
          <p:cNvPr id="20" name="Chevron 19">
            <a:extLst>
              <a:ext uri="{FF2B5EF4-FFF2-40B4-BE49-F238E27FC236}">
                <a16:creationId xmlns:a16="http://schemas.microsoft.com/office/drawing/2014/main" id="{7238824B-11AD-FA4A-98A4-DB10C042F9CA}"/>
              </a:ext>
            </a:extLst>
          </p:cNvPr>
          <p:cNvSpPr/>
          <p:nvPr userDrawn="1"/>
        </p:nvSpPr>
        <p:spPr>
          <a:xfrm>
            <a:off x="8442345" y="2996952"/>
            <a:ext cx="3600000" cy="1800000"/>
          </a:xfrm>
          <a:prstGeom prst="chevron">
            <a:avLst/>
          </a:prstGeom>
          <a:solidFill>
            <a:srgbClr val="20386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x-none" sz="1400" b="1" dirty="0">
                <a:latin typeface="Garamond" panose="02020404030301010803" pitchFamily="18" charset="0"/>
                <a:ea typeface="Noto Sans" panose="020B0502040504020204" pitchFamily="34" charset="0"/>
                <a:cs typeface="Noto Sans" panose="020B0502040504020204" pitchFamily="34" charset="0"/>
              </a:rPr>
              <a:t>Step 4</a:t>
            </a:r>
          </a:p>
          <a:p>
            <a:pPr algn="ctr"/>
            <a:r>
              <a:rPr lang="x-none" b="1" dirty="0">
                <a:solidFill>
                  <a:srgbClr val="D2E9FF"/>
                </a:solidFill>
                <a:latin typeface="Garamond" panose="02020404030301010803" pitchFamily="18" charset="0"/>
                <a:ea typeface="Noto Serif" panose="02020600060500020200" pitchFamily="18" charset="0"/>
                <a:cs typeface="Noto Serif" panose="02020600060500020200" pitchFamily="18" charset="0"/>
              </a:rPr>
              <a:t>Lorem ipsum</a:t>
            </a:r>
          </a:p>
        </p:txBody>
      </p:sp>
    </p:spTree>
    <p:extLst>
      <p:ext uri="{BB962C8B-B14F-4D97-AF65-F5344CB8AC3E}">
        <p14:creationId xmlns:p14="http://schemas.microsoft.com/office/powerpoint/2010/main" val="21144913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50A1-80AA-4540-867E-9337914D1645}"/>
              </a:ext>
            </a:extLst>
          </p:cNvPr>
          <p:cNvSpPr>
            <a:spLocks noGrp="1"/>
          </p:cNvSpPr>
          <p:nvPr>
            <p:ph type="title"/>
          </p:nvPr>
        </p:nvSpPr>
        <p:spPr>
          <a:xfrm>
            <a:off x="522233" y="1247774"/>
            <a:ext cx="3932237" cy="1069975"/>
          </a:xfrm>
        </p:spPr>
        <p:txBody>
          <a:bodyPr anchor="b"/>
          <a:lstStyle>
            <a:lvl1pPr>
              <a:defRPr sz="3200"/>
            </a:lvl1pPr>
          </a:lstStyle>
          <a:p>
            <a:r>
              <a:rPr lang="en-US" smtClean="0"/>
              <a:t>Click to edit Master title style</a:t>
            </a:r>
            <a:endParaRPr lang="x-none" dirty="0"/>
          </a:p>
        </p:txBody>
      </p:sp>
      <p:sp>
        <p:nvSpPr>
          <p:cNvPr id="3" name="Content Placeholder 2">
            <a:extLst>
              <a:ext uri="{FF2B5EF4-FFF2-40B4-BE49-F238E27FC236}">
                <a16:creationId xmlns:a16="http://schemas.microsoft.com/office/drawing/2014/main" id="{55392917-C80D-0645-B785-B6B129FA74F5}"/>
              </a:ext>
            </a:extLst>
          </p:cNvPr>
          <p:cNvSpPr>
            <a:spLocks noGrp="1"/>
          </p:cNvSpPr>
          <p:nvPr>
            <p:ph idx="1"/>
          </p:nvPr>
        </p:nvSpPr>
        <p:spPr>
          <a:xfrm>
            <a:off x="5183188" y="1166813"/>
            <a:ext cx="6172200" cy="4962526"/>
          </a:xfrm>
        </p:spPr>
        <p:txBody>
          <a:bodyPr/>
          <a:lstStyle>
            <a:lvl1pPr>
              <a:defRPr sz="2400"/>
            </a:lvl1pPr>
            <a:lvl2pPr>
              <a:defRPr sz="2000"/>
            </a:lvl2pPr>
            <a:lvl3pPr>
              <a:defRPr sz="1800"/>
            </a:lvl3pPr>
            <a:lvl4pPr>
              <a:defRPr sz="16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a:extLst>
              <a:ext uri="{FF2B5EF4-FFF2-40B4-BE49-F238E27FC236}">
                <a16:creationId xmlns:a16="http://schemas.microsoft.com/office/drawing/2014/main" id="{585E5D54-8724-9B4C-B479-706A97DF72DC}"/>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Footer Placeholder 4">
            <a:extLst>
              <a:ext uri="{FF2B5EF4-FFF2-40B4-BE49-F238E27FC236}">
                <a16:creationId xmlns:a16="http://schemas.microsoft.com/office/drawing/2014/main" id="{01662CC6-465C-4A42-BFF8-83D38E994D1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0" name="Slide Number Placeholder 5">
            <a:extLst>
              <a:ext uri="{FF2B5EF4-FFF2-40B4-BE49-F238E27FC236}">
                <a16:creationId xmlns:a16="http://schemas.microsoft.com/office/drawing/2014/main" id="{3F18D5C7-803B-E84A-BEDB-AFCEC6FE9849}"/>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4235748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54C744-C537-8445-893C-CE55E502E8A8}"/>
              </a:ext>
            </a:extLst>
          </p:cNvPr>
          <p:cNvSpPr>
            <a:spLocks noGrp="1"/>
          </p:cNvSpPr>
          <p:nvPr>
            <p:ph type="pic" idx="1"/>
          </p:nvPr>
        </p:nvSpPr>
        <p:spPr>
          <a:xfrm>
            <a:off x="5183188" y="987425"/>
            <a:ext cx="6172200" cy="487362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x-none"/>
          </a:p>
        </p:txBody>
      </p:sp>
      <p:sp>
        <p:nvSpPr>
          <p:cNvPr id="10" name="Title 1">
            <a:extLst>
              <a:ext uri="{FF2B5EF4-FFF2-40B4-BE49-F238E27FC236}">
                <a16:creationId xmlns:a16="http://schemas.microsoft.com/office/drawing/2014/main" id="{66136E74-530E-CF40-8523-50A97C1F702A}"/>
              </a:ext>
            </a:extLst>
          </p:cNvPr>
          <p:cNvSpPr>
            <a:spLocks noGrp="1"/>
          </p:cNvSpPr>
          <p:nvPr>
            <p:ph type="title"/>
          </p:nvPr>
        </p:nvSpPr>
        <p:spPr>
          <a:xfrm>
            <a:off x="522233" y="1247774"/>
            <a:ext cx="3932237" cy="1069975"/>
          </a:xfrm>
        </p:spPr>
        <p:txBody>
          <a:bodyPr anchor="b"/>
          <a:lstStyle>
            <a:lvl1pPr>
              <a:defRPr sz="3200"/>
            </a:lvl1pPr>
          </a:lstStyle>
          <a:p>
            <a:r>
              <a:rPr lang="en-US" smtClean="0"/>
              <a:t>Click to edit Master title style</a:t>
            </a:r>
            <a:endParaRPr lang="x-none" dirty="0"/>
          </a:p>
        </p:txBody>
      </p:sp>
      <p:sp>
        <p:nvSpPr>
          <p:cNvPr id="11" name="Text Placeholder 3">
            <a:extLst>
              <a:ext uri="{FF2B5EF4-FFF2-40B4-BE49-F238E27FC236}">
                <a16:creationId xmlns:a16="http://schemas.microsoft.com/office/drawing/2014/main" id="{872D5FD3-AE2B-3F45-BEB0-B180C05E5D89}"/>
              </a:ext>
            </a:extLst>
          </p:cNvPr>
          <p:cNvSpPr>
            <a:spLocks noGrp="1"/>
          </p:cNvSpPr>
          <p:nvPr>
            <p:ph type="body" sz="half" idx="2"/>
          </p:nvPr>
        </p:nvSpPr>
        <p:spPr>
          <a:xfrm>
            <a:off x="522233" y="231775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Footer Placeholder 4">
            <a:extLst>
              <a:ext uri="{FF2B5EF4-FFF2-40B4-BE49-F238E27FC236}">
                <a16:creationId xmlns:a16="http://schemas.microsoft.com/office/drawing/2014/main" id="{CA37A7F5-EE0D-7146-BDF7-6B4C160EBD7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2" name="Slide Number Placeholder 5">
            <a:extLst>
              <a:ext uri="{FF2B5EF4-FFF2-40B4-BE49-F238E27FC236}">
                <a16:creationId xmlns:a16="http://schemas.microsoft.com/office/drawing/2014/main" id="{7AD4BF7A-9D8E-134C-93D6-6AAD43A5196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3849347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8894" h="4679951">
                <a:moveTo>
                  <a:pt x="0" y="0"/>
                </a:moveTo>
                <a:lnTo>
                  <a:pt x="10088894" y="10510"/>
                </a:lnTo>
                <a:cubicBezTo>
                  <a:pt x="10086138" y="267009"/>
                  <a:pt x="10072871" y="2215673"/>
                  <a:pt x="10070115" y="2472172"/>
                </a:cubicBezTo>
                <a:lnTo>
                  <a:pt x="5376643" y="2484494"/>
                </a:lnTo>
                <a:lnTo>
                  <a:pt x="5371990" y="4679951"/>
                </a:lnTo>
                <a:lnTo>
                  <a:pt x="0" y="4679951"/>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7" name="Rectangle 6">
            <a:extLst>
              <a:ext uri="{FF2B5EF4-FFF2-40B4-BE49-F238E27FC236}">
                <a16:creationId xmlns:a16="http://schemas.microsoft.com/office/drawing/2014/main" id="{7B8D8AE4-C68B-F147-A1AE-DC7E19D6F874}"/>
              </a:ext>
            </a:extLst>
          </p:cNvPr>
          <p:cNvSpPr/>
          <p:nvPr userDrawn="1"/>
        </p:nvSpPr>
        <p:spPr>
          <a:xfrm>
            <a:off x="6436659" y="3675529"/>
            <a:ext cx="4966447" cy="23128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104685"/>
              </a:solidFill>
            </a:endParaRP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651625" y="3836988"/>
            <a:ext cx="5024438" cy="698500"/>
          </a:xfrm>
        </p:spPr>
        <p:txBody>
          <a:bodyPr/>
          <a:lstStyle>
            <a:lvl1pPr marL="0" indent="0">
              <a:buFontTx/>
              <a:buNone/>
              <a:defRPr b="1" i="0">
                <a:solidFill>
                  <a:srgbClr val="10468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651625" y="4536234"/>
            <a:ext cx="5024438" cy="145218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504385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ingl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9" y="1089024"/>
            <a:ext cx="10088894" cy="4679951"/>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10078465 w 10088894"/>
              <a:gd name="connsiteY3" fmla="*/ 4674539 h 4679951"/>
              <a:gd name="connsiteX4" fmla="*/ 0 w 10088894"/>
              <a:gd name="connsiteY4" fmla="*/ 4679951 h 4679951"/>
              <a:gd name="connsiteX5" fmla="*/ 0 w 10088894"/>
              <a:gd name="connsiteY5" fmla="*/ 0 h 467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8894" h="4679951">
                <a:moveTo>
                  <a:pt x="0" y="0"/>
                </a:moveTo>
                <a:lnTo>
                  <a:pt x="10088894" y="10510"/>
                </a:lnTo>
                <a:cubicBezTo>
                  <a:pt x="10086138" y="267009"/>
                  <a:pt x="10072871" y="2215673"/>
                  <a:pt x="10070115" y="2472172"/>
                </a:cubicBezTo>
                <a:cubicBezTo>
                  <a:pt x="10072898" y="3206294"/>
                  <a:pt x="10075682" y="3940417"/>
                  <a:pt x="10078465" y="4674539"/>
                </a:cubicBezTo>
                <a:lnTo>
                  <a:pt x="0" y="4679951"/>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12" name="Footer Placeholder 4">
            <a:extLst>
              <a:ext uri="{FF2B5EF4-FFF2-40B4-BE49-F238E27FC236}">
                <a16:creationId xmlns:a16="http://schemas.microsoft.com/office/drawing/2014/main" id="{DE610F55-BE30-1144-94A8-7CBE71D4172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3" name="Slide Number Placeholder 5">
            <a:extLst>
              <a:ext uri="{FF2B5EF4-FFF2-40B4-BE49-F238E27FC236}">
                <a16:creationId xmlns:a16="http://schemas.microsoft.com/office/drawing/2014/main" id="{FF71E887-6FEA-674A-A086-6C6D3F763A35}"/>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1143152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104685"/>
                </a:solidFill>
              </a:defRPr>
            </a:lvl1pPr>
          </a:lstStyle>
          <a:p>
            <a:r>
              <a:rPr lang="en-US" smtClean="0"/>
              <a:t>Click to edit Master title style</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86563" y="5551437"/>
            <a:ext cx="58419" cy="469851"/>
          </a:xfrm>
          <a:prstGeom prst="rect">
            <a:avLst/>
          </a:prstGeom>
          <a:solidFill>
            <a:srgbClr val="10468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1" name="Text Placeholder 7">
            <a:extLst>
              <a:ext uri="{FF2B5EF4-FFF2-40B4-BE49-F238E27FC236}">
                <a16:creationId xmlns:a16="http://schemas.microsoft.com/office/drawing/2014/main" id="{25CB0752-21B1-A34E-B93A-0196D833F5D2}"/>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chemeClr val="accent1">
                    <a:lumMod val="50000"/>
                  </a:schemeClr>
                </a:solidFill>
              </a:defRPr>
            </a:lvl1pPr>
          </a:lstStyle>
          <a:p>
            <a:pPr lvl="0"/>
            <a:r>
              <a:rPr lang="en-GB" dirty="0"/>
              <a:t>Add Division/Unit/… and change label in front</a:t>
            </a:r>
            <a:endParaRPr lang="x-none" dirty="0"/>
          </a:p>
        </p:txBody>
      </p:sp>
      <p:sp>
        <p:nvSpPr>
          <p:cNvPr id="22" name="Text Placeholder 13">
            <a:extLst>
              <a:ext uri="{FF2B5EF4-FFF2-40B4-BE49-F238E27FC236}">
                <a16:creationId xmlns:a16="http://schemas.microsoft.com/office/drawing/2014/main" id="{D90E08BF-0A63-C042-B2C9-0A31520903AD}"/>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104685"/>
                </a:solidFill>
              </a:defRPr>
            </a:lvl1pPr>
          </a:lstStyle>
          <a:p>
            <a:pPr lvl="0"/>
            <a:r>
              <a:rPr lang="x-none" dirty="0"/>
              <a:t>LABEL</a:t>
            </a:r>
          </a:p>
        </p:txBody>
      </p:sp>
      <p:sp>
        <p:nvSpPr>
          <p:cNvPr id="9" name="Picture Placeholder 6">
            <a:extLst>
              <a:ext uri="{FF2B5EF4-FFF2-40B4-BE49-F238E27FC236}">
                <a16:creationId xmlns:a16="http://schemas.microsoft.com/office/drawing/2014/main" id="{5E9DA405-B2C8-9248-9FD6-56437D2FB91C}"/>
              </a:ext>
            </a:extLst>
          </p:cNvPr>
          <p:cNvSpPr>
            <a:spLocks noGrp="1"/>
          </p:cNvSpPr>
          <p:nvPr>
            <p:ph type="pic" sz="quarter" idx="10"/>
          </p:nvPr>
        </p:nvSpPr>
        <p:spPr>
          <a:xfrm>
            <a:off x="3726440" y="0"/>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D2E9FF">
              <a:alpha val="20000"/>
            </a:srgbClr>
          </a:solidFill>
        </p:spPr>
        <p:txBody>
          <a:bodyPr anchor="ctr"/>
          <a:lstStyle>
            <a:lvl1pPr marL="0" indent="0" algn="ctr">
              <a:buNone/>
              <a:defRPr>
                <a:solidFill>
                  <a:srgbClr val="545454"/>
                </a:solidFill>
              </a:defRPr>
            </a:lvl1pPr>
          </a:lstStyle>
          <a:p>
            <a:r>
              <a:rPr lang="en-US" dirty="0" smtClean="0"/>
              <a:t>Click icon to add picture</a:t>
            </a:r>
            <a:endParaRPr lang="x-none" dirty="0"/>
          </a:p>
        </p:txBody>
      </p:sp>
    </p:spTree>
    <p:extLst>
      <p:ext uri="{BB962C8B-B14F-4D97-AF65-F5344CB8AC3E}">
        <p14:creationId xmlns:p14="http://schemas.microsoft.com/office/powerpoint/2010/main" val="3236943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10468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31678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10468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304279"/>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F2008B75-392B-1A41-81B9-B8F1B8A2A5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6" name="Slide Number Placeholder 5">
            <a:extLst>
              <a:ext uri="{FF2B5EF4-FFF2-40B4-BE49-F238E27FC236}">
                <a16:creationId xmlns:a16="http://schemas.microsoft.com/office/drawing/2014/main" id="{2F2AC46F-A001-3448-8143-A28C03D45CA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42568408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lumn pictur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515938" y="3617540"/>
            <a:ext cx="4602162" cy="698500"/>
          </a:xfrm>
        </p:spPr>
        <p:txBody>
          <a:bodyPr/>
          <a:lstStyle>
            <a:lvl1pPr marL="0" indent="0">
              <a:buFontTx/>
              <a:buNone/>
              <a:defRPr b="1" i="0">
                <a:solidFill>
                  <a:srgbClr val="104685"/>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515938" y="4709933"/>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232735" y="3605033"/>
            <a:ext cx="4602162" cy="698500"/>
          </a:xfrm>
        </p:spPr>
        <p:txBody>
          <a:bodyPr/>
          <a:lstStyle>
            <a:lvl1pPr marL="0" indent="0">
              <a:buFontTx/>
              <a:buNone/>
              <a:defRPr b="1" i="0">
                <a:solidFill>
                  <a:srgbClr val="122C0E"/>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232735" y="4697426"/>
            <a:ext cx="4602162" cy="1801619"/>
          </a:xfrm>
        </p:spPr>
        <p:txBody>
          <a:bodyPr>
            <a:normAutofit/>
          </a:bodyPr>
          <a:lstStyle>
            <a:lvl1pPr marL="0" indent="0">
              <a:lnSpc>
                <a:spcPct val="150000"/>
              </a:lnSpc>
              <a:buFontTx/>
              <a:buNone/>
              <a:defRPr sz="1600" b="0" i="0">
                <a:solidFill>
                  <a:srgbClr val="001D39"/>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515937" y="4338884"/>
            <a:ext cx="4602161" cy="358542"/>
          </a:xfrm>
        </p:spPr>
        <p:txBody>
          <a:bodyPr>
            <a:noAutofit/>
          </a:bodyPr>
          <a:lstStyle>
            <a:lvl1pPr marL="0" indent="0">
              <a:buNone/>
              <a:defRPr sz="1200">
                <a:solidFill>
                  <a:srgbClr val="104685"/>
                </a:solidFill>
              </a:defRPr>
            </a:lvl1pPr>
          </a:lstStyle>
          <a:p>
            <a:pPr lvl="0"/>
            <a:r>
              <a:rPr lang="en-GB" dirty="0"/>
              <a:t>04/04/2020</a:t>
            </a:r>
            <a:endParaRPr lang="x-none"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240876" y="4338884"/>
            <a:ext cx="4602161" cy="358542"/>
          </a:xfrm>
        </p:spPr>
        <p:txBody>
          <a:bodyPr>
            <a:noAutofit/>
          </a:bodyPr>
          <a:lstStyle>
            <a:lvl1pPr marL="0" indent="0">
              <a:buNone/>
              <a:defRPr sz="1200">
                <a:solidFill>
                  <a:srgbClr val="104685"/>
                </a:solidFill>
              </a:defRPr>
            </a:lvl1pPr>
          </a:lstStyle>
          <a:p>
            <a:pPr lvl="0"/>
            <a:r>
              <a:rPr lang="en-GB" dirty="0"/>
              <a:t>04/04/2020</a:t>
            </a:r>
            <a:endParaRPr lang="x-none" dirty="0"/>
          </a:p>
        </p:txBody>
      </p:sp>
      <p:sp>
        <p:nvSpPr>
          <p:cNvPr id="17" name="Footer Placeholder 4">
            <a:extLst>
              <a:ext uri="{FF2B5EF4-FFF2-40B4-BE49-F238E27FC236}">
                <a16:creationId xmlns:a16="http://schemas.microsoft.com/office/drawing/2014/main" id="{113CB47B-AEEC-094C-A57F-100EACC17D4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8" name="Slide Number Placeholder 5">
            <a:extLst>
              <a:ext uri="{FF2B5EF4-FFF2-40B4-BE49-F238E27FC236}">
                <a16:creationId xmlns:a16="http://schemas.microsoft.com/office/drawing/2014/main" id="{00295F0B-E73E-2F44-8AD2-948678D00F9E}"/>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7224314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43607" y="3424417"/>
            <a:ext cx="4824412" cy="2704921"/>
          </a:xfrm>
          <a:prstGeom prst="rect">
            <a:avLst/>
          </a:prstGeom>
          <a:solidFill>
            <a:srgbClr val="001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001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D2E9FF"/>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709933"/>
            <a:ext cx="4495329"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D2E9FF"/>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697426"/>
            <a:ext cx="4435218" cy="180161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Text Placeholder 4">
            <a:extLst>
              <a:ext uri="{FF2B5EF4-FFF2-40B4-BE49-F238E27FC236}">
                <a16:creationId xmlns:a16="http://schemas.microsoft.com/office/drawing/2014/main" id="{F4CB97AA-9189-3C45-98CD-178295F25D9A}"/>
              </a:ext>
            </a:extLst>
          </p:cNvPr>
          <p:cNvSpPr>
            <a:spLocks noGrp="1"/>
          </p:cNvSpPr>
          <p:nvPr>
            <p:ph type="body" sz="quarter" idx="18" hasCustomPrompt="1"/>
          </p:nvPr>
        </p:nvSpPr>
        <p:spPr>
          <a:xfrm>
            <a:off x="696516" y="4338884"/>
            <a:ext cx="4469395" cy="358542"/>
          </a:xfrm>
        </p:spPr>
        <p:txBody>
          <a:bodyPr>
            <a:noAutofit/>
          </a:bodyPr>
          <a:lstStyle>
            <a:lvl1pPr marL="0" indent="0">
              <a:buNone/>
              <a:defRPr sz="1200">
                <a:solidFill>
                  <a:srgbClr val="168ACC"/>
                </a:solidFill>
              </a:defRPr>
            </a:lvl1pPr>
          </a:lstStyle>
          <a:p>
            <a:pPr lvl="0"/>
            <a:r>
              <a:rPr lang="en-GB" dirty="0"/>
              <a:t>04/04/2020</a:t>
            </a:r>
            <a:endParaRPr lang="x-none" dirty="0"/>
          </a:p>
        </p:txBody>
      </p:sp>
      <p:sp>
        <p:nvSpPr>
          <p:cNvPr id="16" name="Text Placeholder 4">
            <a:extLst>
              <a:ext uri="{FF2B5EF4-FFF2-40B4-BE49-F238E27FC236}">
                <a16:creationId xmlns:a16="http://schemas.microsoft.com/office/drawing/2014/main" id="{3F2148FE-A34A-5E44-A0E3-FF3BECC7A4CB}"/>
              </a:ext>
            </a:extLst>
          </p:cNvPr>
          <p:cNvSpPr>
            <a:spLocks noGrp="1"/>
          </p:cNvSpPr>
          <p:nvPr>
            <p:ph type="body" sz="quarter" idx="19" hasCustomPrompt="1"/>
          </p:nvPr>
        </p:nvSpPr>
        <p:spPr>
          <a:xfrm>
            <a:off x="6413311" y="4338884"/>
            <a:ext cx="4435217" cy="358542"/>
          </a:xfrm>
        </p:spPr>
        <p:txBody>
          <a:bodyPr>
            <a:noAutofit/>
          </a:bodyPr>
          <a:lstStyle>
            <a:lvl1pPr marL="0" indent="0">
              <a:buNone/>
              <a:defRPr sz="1200">
                <a:solidFill>
                  <a:srgbClr val="168ACC"/>
                </a:solidFill>
              </a:defRPr>
            </a:lvl1pPr>
          </a:lstStyle>
          <a:p>
            <a:pPr lvl="0"/>
            <a:r>
              <a:rPr lang="en-GB" dirty="0"/>
              <a:t>04/04/2020</a:t>
            </a:r>
            <a:endParaRPr lang="x-none" dirty="0"/>
          </a:p>
        </p:txBody>
      </p:sp>
      <p:sp>
        <p:nvSpPr>
          <p:cNvPr id="18" name="Footer Placeholder 4">
            <a:extLst>
              <a:ext uri="{FF2B5EF4-FFF2-40B4-BE49-F238E27FC236}">
                <a16:creationId xmlns:a16="http://schemas.microsoft.com/office/drawing/2014/main" id="{FD57E253-7FE0-8F4F-A844-1990B4ED320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9" name="Slide Number Placeholder 5">
            <a:extLst>
              <a:ext uri="{FF2B5EF4-FFF2-40B4-BE49-F238E27FC236}">
                <a16:creationId xmlns:a16="http://schemas.microsoft.com/office/drawing/2014/main" id="{53FBBF50-0C91-5247-9CFE-37D8091E4C4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23251852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2 Column pictur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904C343-087C-524F-830F-3969246D07E5}"/>
              </a:ext>
            </a:extLst>
          </p:cNvPr>
          <p:cNvSpPr/>
          <p:nvPr userDrawn="1"/>
        </p:nvSpPr>
        <p:spPr>
          <a:xfrm>
            <a:off x="6232737" y="3429000"/>
            <a:ext cx="4824412" cy="2704921"/>
          </a:xfrm>
          <a:prstGeom prst="rect">
            <a:avLst/>
          </a:prstGeom>
          <a:solidFill>
            <a:srgbClr val="001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67F2593-0F80-E145-BAF0-C444627EEA99}"/>
              </a:ext>
            </a:extLst>
          </p:cNvPr>
          <p:cNvSpPr/>
          <p:nvPr userDrawn="1"/>
        </p:nvSpPr>
        <p:spPr>
          <a:xfrm>
            <a:off x="515939" y="3428999"/>
            <a:ext cx="4824412" cy="2717428"/>
          </a:xfrm>
          <a:prstGeom prst="rect">
            <a:avLst/>
          </a:prstGeom>
          <a:solidFill>
            <a:srgbClr val="001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Picture Placeholder 5">
            <a:extLst>
              <a:ext uri="{FF2B5EF4-FFF2-40B4-BE49-F238E27FC236}">
                <a16:creationId xmlns:a16="http://schemas.microsoft.com/office/drawing/2014/main" id="{EA837212-5305-A841-8D6C-B0081C0AE9F0}"/>
              </a:ext>
            </a:extLst>
          </p:cNvPr>
          <p:cNvSpPr>
            <a:spLocks noGrp="1"/>
          </p:cNvSpPr>
          <p:nvPr>
            <p:ph type="pic" sz="quarter" idx="12" hasCustomPrompt="1"/>
          </p:nvPr>
        </p:nvSpPr>
        <p:spPr>
          <a:xfrm>
            <a:off x="1055688" y="1089025"/>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96517" y="3617540"/>
            <a:ext cx="4495329" cy="698500"/>
          </a:xfrm>
        </p:spPr>
        <p:txBody>
          <a:bodyPr/>
          <a:lstStyle>
            <a:lvl1pPr marL="0" indent="0">
              <a:buFontTx/>
              <a:buNone/>
              <a:defRPr b="1" i="0">
                <a:solidFill>
                  <a:srgbClr val="D2E9FF"/>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96517" y="4314261"/>
            <a:ext cx="4495329" cy="2197291"/>
          </a:xfrm>
        </p:spPr>
        <p:txBody>
          <a:bodyPr>
            <a:normAutofit/>
          </a:bodyPr>
          <a:lstStyle>
            <a:lvl1pPr marL="0" indent="0">
              <a:lnSpc>
                <a:spcPct val="150000"/>
              </a:lnSpc>
              <a:buFontTx/>
              <a:buNone/>
              <a:defRPr sz="1600" b="0" i="0">
                <a:solidFill>
                  <a:srgbClr val="FFFFFF"/>
                </a:solidFill>
                <a:latin typeface="Noto Sans" panose="020B0502040504020204" pitchFamily="34" charset="0"/>
                <a:ea typeface="Noto Sans" panose="020B0502040504020204" pitchFamily="34" charset="0"/>
                <a:cs typeface="Noto Sans" panose="020B0502040504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2" name="Picture Placeholder 5">
            <a:extLst>
              <a:ext uri="{FF2B5EF4-FFF2-40B4-BE49-F238E27FC236}">
                <a16:creationId xmlns:a16="http://schemas.microsoft.com/office/drawing/2014/main" id="{FA54FFD7-8E71-AF41-BFDF-E5799B07A545}"/>
              </a:ext>
            </a:extLst>
          </p:cNvPr>
          <p:cNvSpPr>
            <a:spLocks noGrp="1"/>
          </p:cNvSpPr>
          <p:nvPr>
            <p:ph type="pic" sz="quarter" idx="15" hasCustomPrompt="1"/>
          </p:nvPr>
        </p:nvSpPr>
        <p:spPr>
          <a:xfrm>
            <a:off x="6772485" y="1076518"/>
            <a:ext cx="4903577" cy="3036695"/>
          </a:xfrm>
          <a:custGeom>
            <a:avLst/>
            <a:gdLst>
              <a:gd name="connsiteX0" fmla="*/ 0 w 10080625"/>
              <a:gd name="connsiteY0" fmla="*/ 0 h 4679951"/>
              <a:gd name="connsiteX1" fmla="*/ 9300618 w 10080625"/>
              <a:gd name="connsiteY1" fmla="*/ 0 h 4679951"/>
              <a:gd name="connsiteX2" fmla="*/ 10080625 w 10080625"/>
              <a:gd name="connsiteY2" fmla="*/ 780007 h 4679951"/>
              <a:gd name="connsiteX3" fmla="*/ 10080625 w 10080625"/>
              <a:gd name="connsiteY3" fmla="*/ 4679951 h 4679951"/>
              <a:gd name="connsiteX4" fmla="*/ 0 w 10080625"/>
              <a:gd name="connsiteY4" fmla="*/ 4679951 h 4679951"/>
              <a:gd name="connsiteX5" fmla="*/ 0 w 10080625"/>
              <a:gd name="connsiteY5"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75028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10080625 w 10085278"/>
              <a:gd name="connsiteY4" fmla="*/ 4679951 h 4679951"/>
              <a:gd name="connsiteX5" fmla="*/ 0 w 10085278"/>
              <a:gd name="connsiteY5" fmla="*/ 4679951 h 4679951"/>
              <a:gd name="connsiteX6" fmla="*/ 0 w 10085278"/>
              <a:gd name="connsiteY6" fmla="*/ 0 h 4679951"/>
              <a:gd name="connsiteX0" fmla="*/ 0 w 10085278"/>
              <a:gd name="connsiteY0" fmla="*/ 0 h 4679951"/>
              <a:gd name="connsiteX1" fmla="*/ 9300618 w 10085278"/>
              <a:gd name="connsiteY1" fmla="*/ 0 h 4679951"/>
              <a:gd name="connsiteX2" fmla="*/ 10080625 w 10085278"/>
              <a:gd name="connsiteY2" fmla="*/ 780007 h 4679951"/>
              <a:gd name="connsiteX3" fmla="*/ 10085278 w 10085278"/>
              <a:gd name="connsiteY3" fmla="*/ 2589596 h 4679951"/>
              <a:gd name="connsiteX4" fmla="*/ 5371990 w 10085278"/>
              <a:gd name="connsiteY4" fmla="*/ 4679951 h 4679951"/>
              <a:gd name="connsiteX5" fmla="*/ 0 w 10085278"/>
              <a:gd name="connsiteY5" fmla="*/ 4679951 h 4679951"/>
              <a:gd name="connsiteX6" fmla="*/ 0 w 10085278"/>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10085278 w 10088894"/>
              <a:gd name="connsiteY3" fmla="*/ 258959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418684 w 10088894"/>
              <a:gd name="connsiteY3" fmla="*/ 2579086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80625 w 10088894"/>
              <a:gd name="connsiteY2" fmla="*/ 780007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600107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4679951 h 4679951"/>
              <a:gd name="connsiteX6" fmla="*/ 0 w 10088894"/>
              <a:gd name="connsiteY6" fmla="*/ 0 h 4679951"/>
              <a:gd name="connsiteX0" fmla="*/ 0 w 10088894"/>
              <a:gd name="connsiteY0" fmla="*/ 0 h 4679951"/>
              <a:gd name="connsiteX1" fmla="*/ 10088894 w 10088894"/>
              <a:gd name="connsiteY1" fmla="*/ 10510 h 4679951"/>
              <a:gd name="connsiteX2" fmla="*/ 10070115 w 10088894"/>
              <a:gd name="connsiteY2" fmla="*/ 2472172 h 4679951"/>
              <a:gd name="connsiteX3" fmla="*/ 5376643 w 10088894"/>
              <a:gd name="connsiteY3" fmla="*/ 2484494 h 4679951"/>
              <a:gd name="connsiteX4" fmla="*/ 5371990 w 10088894"/>
              <a:gd name="connsiteY4" fmla="*/ 4679951 h 4679951"/>
              <a:gd name="connsiteX5" fmla="*/ 0 w 10088894"/>
              <a:gd name="connsiteY5" fmla="*/ 2438556 h 4679951"/>
              <a:gd name="connsiteX6" fmla="*/ 0 w 10088894"/>
              <a:gd name="connsiteY6" fmla="*/ 0 h 4679951"/>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5371990 w 10088894"/>
              <a:gd name="connsiteY4" fmla="*/ 4679951 h 4937762"/>
              <a:gd name="connsiteX5" fmla="*/ 0 w 10088894"/>
              <a:gd name="connsiteY5" fmla="*/ 2438556 h 4937762"/>
              <a:gd name="connsiteX6" fmla="*/ 0 w 10088894"/>
              <a:gd name="connsiteY6" fmla="*/ 0 h 4937762"/>
              <a:gd name="connsiteX0" fmla="*/ 0 w 10088894"/>
              <a:gd name="connsiteY0" fmla="*/ 0 h 4937762"/>
              <a:gd name="connsiteX1" fmla="*/ 10088894 w 10088894"/>
              <a:gd name="connsiteY1" fmla="*/ 10510 h 4937762"/>
              <a:gd name="connsiteX2" fmla="*/ 10070115 w 10088894"/>
              <a:gd name="connsiteY2" fmla="*/ 2472172 h 4937762"/>
              <a:gd name="connsiteX3" fmla="*/ 6447160 w 10088894"/>
              <a:gd name="connsiteY3" fmla="*/ 4937762 h 4937762"/>
              <a:gd name="connsiteX4" fmla="*/ 4691765 w 10088894"/>
              <a:gd name="connsiteY4" fmla="*/ 2449707 h 4937762"/>
              <a:gd name="connsiteX5" fmla="*/ 0 w 10088894"/>
              <a:gd name="connsiteY5" fmla="*/ 2438556 h 4937762"/>
              <a:gd name="connsiteX6" fmla="*/ 0 w 10088894"/>
              <a:gd name="connsiteY6" fmla="*/ 0 h 4937762"/>
              <a:gd name="connsiteX0" fmla="*/ 0 w 10088894"/>
              <a:gd name="connsiteY0" fmla="*/ 0 h 5004669"/>
              <a:gd name="connsiteX1" fmla="*/ 10088894 w 10088894"/>
              <a:gd name="connsiteY1" fmla="*/ 10510 h 5004669"/>
              <a:gd name="connsiteX2" fmla="*/ 10070115 w 10088894"/>
              <a:gd name="connsiteY2" fmla="*/ 2472172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58964 w 10088894"/>
              <a:gd name="connsiteY2" fmla="*/ 4981197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5004669"/>
              <a:gd name="connsiteX1" fmla="*/ 10088894 w 10088894"/>
              <a:gd name="connsiteY1" fmla="*/ 10510 h 5004669"/>
              <a:gd name="connsiteX2" fmla="*/ 10070115 w 10088894"/>
              <a:gd name="connsiteY2" fmla="*/ 2929373 h 5004669"/>
              <a:gd name="connsiteX3" fmla="*/ 4696418 w 10088894"/>
              <a:gd name="connsiteY3" fmla="*/ 5004669 h 5004669"/>
              <a:gd name="connsiteX4" fmla="*/ 4691765 w 10088894"/>
              <a:gd name="connsiteY4" fmla="*/ 2449707 h 5004669"/>
              <a:gd name="connsiteX5" fmla="*/ 0 w 10088894"/>
              <a:gd name="connsiteY5" fmla="*/ 2438556 h 5004669"/>
              <a:gd name="connsiteX6" fmla="*/ 0 w 10088894"/>
              <a:gd name="connsiteY6" fmla="*/ 0 h 5004669"/>
              <a:gd name="connsiteX0" fmla="*/ 0 w 10088894"/>
              <a:gd name="connsiteY0" fmla="*/ 0 h 2929373"/>
              <a:gd name="connsiteX1" fmla="*/ 10088894 w 10088894"/>
              <a:gd name="connsiteY1" fmla="*/ 10510 h 2929373"/>
              <a:gd name="connsiteX2" fmla="*/ 10070115 w 10088894"/>
              <a:gd name="connsiteY2" fmla="*/ 2929373 h 2929373"/>
              <a:gd name="connsiteX3" fmla="*/ 4707569 w 10088894"/>
              <a:gd name="connsiteY3" fmla="*/ 2919391 h 2929373"/>
              <a:gd name="connsiteX4" fmla="*/ 4691765 w 10088894"/>
              <a:gd name="connsiteY4" fmla="*/ 2449707 h 2929373"/>
              <a:gd name="connsiteX5" fmla="*/ 0 w 10088894"/>
              <a:gd name="connsiteY5" fmla="*/ 2438556 h 2929373"/>
              <a:gd name="connsiteX6" fmla="*/ 0 w 10088894"/>
              <a:gd name="connsiteY6" fmla="*/ 0 h 2929373"/>
              <a:gd name="connsiteX0" fmla="*/ 0 w 10070116"/>
              <a:gd name="connsiteY0" fmla="*/ 0 h 2929373"/>
              <a:gd name="connsiteX1" fmla="*/ 4903577 w 10070116"/>
              <a:gd name="connsiteY1" fmla="*/ 10510 h 2929373"/>
              <a:gd name="connsiteX2" fmla="*/ 10070115 w 10070116"/>
              <a:gd name="connsiteY2" fmla="*/ 2929373 h 2929373"/>
              <a:gd name="connsiteX3" fmla="*/ 4707569 w 10070116"/>
              <a:gd name="connsiteY3" fmla="*/ 2919391 h 2929373"/>
              <a:gd name="connsiteX4" fmla="*/ 4691765 w 10070116"/>
              <a:gd name="connsiteY4" fmla="*/ 2449707 h 2929373"/>
              <a:gd name="connsiteX5" fmla="*/ 0 w 10070116"/>
              <a:gd name="connsiteY5" fmla="*/ 2438556 h 2929373"/>
              <a:gd name="connsiteX6" fmla="*/ 0 w 10070116"/>
              <a:gd name="connsiteY6" fmla="*/ 0 h 2929373"/>
              <a:gd name="connsiteX0" fmla="*/ 0 w 4903577"/>
              <a:gd name="connsiteY0" fmla="*/ 0 h 2919391"/>
              <a:gd name="connsiteX1" fmla="*/ 4903577 w 4903577"/>
              <a:gd name="connsiteY1" fmla="*/ 10510 h 2919391"/>
              <a:gd name="connsiteX2" fmla="*/ 4895949 w 4903577"/>
              <a:gd name="connsiteY2" fmla="*/ 2918222 h 2919391"/>
              <a:gd name="connsiteX3" fmla="*/ 4707569 w 4903577"/>
              <a:gd name="connsiteY3" fmla="*/ 2919391 h 2919391"/>
              <a:gd name="connsiteX4" fmla="*/ 4691765 w 4903577"/>
              <a:gd name="connsiteY4" fmla="*/ 2449707 h 2919391"/>
              <a:gd name="connsiteX5" fmla="*/ 0 w 4903577"/>
              <a:gd name="connsiteY5" fmla="*/ 2438556 h 2919391"/>
              <a:gd name="connsiteX6" fmla="*/ 0 w 4903577"/>
              <a:gd name="connsiteY6" fmla="*/ 0 h 2919391"/>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691765 w 4903577"/>
              <a:gd name="connsiteY4" fmla="*/ 2449707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438556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569101 w 4903577"/>
              <a:gd name="connsiteY4" fmla="*/ 2438556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95968 w 4903577"/>
              <a:gd name="connsiteY4" fmla="*/ 2343553 h 2941693"/>
              <a:gd name="connsiteX5" fmla="*/ 0 w 4903577"/>
              <a:gd name="connsiteY5" fmla="*/ 2343554 h 2941693"/>
              <a:gd name="connsiteX6" fmla="*/ 0 w 4903577"/>
              <a:gd name="connsiteY6" fmla="*/ 0 h 2941693"/>
              <a:gd name="connsiteX0" fmla="*/ 0 w 4903577"/>
              <a:gd name="connsiteY0" fmla="*/ 0 h 2941693"/>
              <a:gd name="connsiteX1" fmla="*/ 4903577 w 4903577"/>
              <a:gd name="connsiteY1" fmla="*/ 10510 h 2941693"/>
              <a:gd name="connsiteX2" fmla="*/ 4895949 w 4903577"/>
              <a:gd name="connsiteY2" fmla="*/ 2918222 h 2941693"/>
              <a:gd name="connsiteX3" fmla="*/ 4562603 w 4903577"/>
              <a:gd name="connsiteY3" fmla="*/ 2941693 h 2941693"/>
              <a:gd name="connsiteX4" fmla="*/ 4278155 w 4903577"/>
              <a:gd name="connsiteY4" fmla="*/ 2343553 h 2941693"/>
              <a:gd name="connsiteX5" fmla="*/ 0 w 4903577"/>
              <a:gd name="connsiteY5" fmla="*/ 2343554 h 2941693"/>
              <a:gd name="connsiteX6" fmla="*/ 0 w 4903577"/>
              <a:gd name="connsiteY6" fmla="*/ 0 h 2941693"/>
              <a:gd name="connsiteX0" fmla="*/ 0 w 4903577"/>
              <a:gd name="connsiteY0" fmla="*/ 0 h 3036695"/>
              <a:gd name="connsiteX1" fmla="*/ 4903577 w 4903577"/>
              <a:gd name="connsiteY1" fmla="*/ 10510 h 3036695"/>
              <a:gd name="connsiteX2" fmla="*/ 4895949 w 4903577"/>
              <a:gd name="connsiteY2" fmla="*/ 2918222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 name="connsiteX0" fmla="*/ 0 w 4903577"/>
              <a:gd name="connsiteY0" fmla="*/ 0 h 3036695"/>
              <a:gd name="connsiteX1" fmla="*/ 4903577 w 4903577"/>
              <a:gd name="connsiteY1" fmla="*/ 10510 h 3036695"/>
              <a:gd name="connsiteX2" fmla="*/ 4890011 w 4903577"/>
              <a:gd name="connsiteY2" fmla="*/ 3025100 h 3036695"/>
              <a:gd name="connsiteX3" fmla="*/ 4277595 w 4903577"/>
              <a:gd name="connsiteY3" fmla="*/ 3036695 h 3036695"/>
              <a:gd name="connsiteX4" fmla="*/ 4278155 w 4903577"/>
              <a:gd name="connsiteY4" fmla="*/ 2343553 h 3036695"/>
              <a:gd name="connsiteX5" fmla="*/ 0 w 4903577"/>
              <a:gd name="connsiteY5" fmla="*/ 2343554 h 3036695"/>
              <a:gd name="connsiteX6" fmla="*/ 0 w 4903577"/>
              <a:gd name="connsiteY6" fmla="*/ 0 h 303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3577" h="3036695">
                <a:moveTo>
                  <a:pt x="0" y="0"/>
                </a:moveTo>
                <a:lnTo>
                  <a:pt x="4903577" y="10510"/>
                </a:lnTo>
                <a:cubicBezTo>
                  <a:pt x="4900821" y="267009"/>
                  <a:pt x="4892767" y="2768601"/>
                  <a:pt x="4890011" y="3025100"/>
                </a:cubicBezTo>
                <a:lnTo>
                  <a:pt x="4277595" y="3036695"/>
                </a:lnTo>
                <a:cubicBezTo>
                  <a:pt x="4277782" y="2805648"/>
                  <a:pt x="4277968" y="2574600"/>
                  <a:pt x="4278155" y="2343553"/>
                </a:cubicBezTo>
                <a:lnTo>
                  <a:pt x="0" y="2343554"/>
                </a:lnTo>
                <a:lnTo>
                  <a:pt x="0" y="0"/>
                </a:lnTo>
                <a:close/>
              </a:path>
            </a:pathLst>
          </a:custGeom>
          <a:solidFill>
            <a:srgbClr val="104685"/>
          </a:solidFill>
        </p:spPr>
        <p:txBody>
          <a:bodyPr anchor="t"/>
          <a:lstStyle>
            <a:lvl1pPr marL="0" indent="0" algn="l">
              <a:buNone/>
              <a:defRPr>
                <a:solidFill>
                  <a:schemeClr val="bg1">
                    <a:lumMod val="95000"/>
                  </a:schemeClr>
                </a:solidFill>
              </a:defRPr>
            </a:lvl1pPr>
          </a:lstStyle>
          <a:p>
            <a:r>
              <a:rPr lang="x-none" dirty="0"/>
              <a:t>Choose picture</a:t>
            </a:r>
          </a:p>
        </p:txBody>
      </p:sp>
      <p:sp>
        <p:nvSpPr>
          <p:cNvPr id="13" name="Text Placeholder 8">
            <a:extLst>
              <a:ext uri="{FF2B5EF4-FFF2-40B4-BE49-F238E27FC236}">
                <a16:creationId xmlns:a16="http://schemas.microsoft.com/office/drawing/2014/main" id="{D3694203-C085-8248-99AE-82E73932464C}"/>
              </a:ext>
            </a:extLst>
          </p:cNvPr>
          <p:cNvSpPr>
            <a:spLocks noGrp="1"/>
          </p:cNvSpPr>
          <p:nvPr>
            <p:ph type="body" sz="quarter" idx="16" hasCustomPrompt="1"/>
          </p:nvPr>
        </p:nvSpPr>
        <p:spPr>
          <a:xfrm>
            <a:off x="6413313" y="3605033"/>
            <a:ext cx="4435218" cy="698500"/>
          </a:xfrm>
        </p:spPr>
        <p:txBody>
          <a:bodyPr/>
          <a:lstStyle>
            <a:lvl1pPr marL="0" indent="0">
              <a:buFontTx/>
              <a:buNone/>
              <a:defRPr b="1" i="0">
                <a:solidFill>
                  <a:srgbClr val="D2E9FF"/>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4" name="Text Placeholder 8">
            <a:extLst>
              <a:ext uri="{FF2B5EF4-FFF2-40B4-BE49-F238E27FC236}">
                <a16:creationId xmlns:a16="http://schemas.microsoft.com/office/drawing/2014/main" id="{FD3353F0-690B-E942-A7A4-E533504DF166}"/>
              </a:ext>
            </a:extLst>
          </p:cNvPr>
          <p:cNvSpPr>
            <a:spLocks noGrp="1"/>
          </p:cNvSpPr>
          <p:nvPr>
            <p:ph type="body" sz="quarter" idx="17" hasCustomPrompt="1"/>
          </p:nvPr>
        </p:nvSpPr>
        <p:spPr>
          <a:xfrm>
            <a:off x="6413313" y="4314262"/>
            <a:ext cx="4435218" cy="2184784"/>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15" name="Footer Placeholder 4">
            <a:extLst>
              <a:ext uri="{FF2B5EF4-FFF2-40B4-BE49-F238E27FC236}">
                <a16:creationId xmlns:a16="http://schemas.microsoft.com/office/drawing/2014/main" id="{D657737D-F015-CB41-A2DC-45E2C68A3C69}"/>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6" name="Slide Number Placeholder 5">
            <a:extLst>
              <a:ext uri="{FF2B5EF4-FFF2-40B4-BE49-F238E27FC236}">
                <a16:creationId xmlns:a16="http://schemas.microsoft.com/office/drawing/2014/main" id="{0B7B6367-8A58-E94C-A551-20BF4CCAB07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7241677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65">
          <p15:clr>
            <a:srgbClr val="FBAE40"/>
          </p15:clr>
        </p15:guide>
        <p15:guide id="2" pos="7015">
          <p15:clr>
            <a:srgbClr val="FBAE40"/>
          </p15:clr>
        </p15:guide>
        <p15:guide id="3" orient="horz" pos="686">
          <p15:clr>
            <a:srgbClr val="FBAE40"/>
          </p15:clr>
        </p15:guide>
        <p15:guide id="4" orient="horz" pos="3634">
          <p15:clr>
            <a:srgbClr val="FBAE40"/>
          </p15:clr>
        </p15:guide>
        <p15:guide id="5" pos="3364">
          <p15:clr>
            <a:srgbClr val="FBAE40"/>
          </p15:clr>
        </p15:guide>
        <p15:guide id="6" pos="3749">
          <p15:clr>
            <a:srgbClr val="FBAE40"/>
          </p15:clr>
        </p15:guide>
        <p15:guide id="7" orient="horz" pos="259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8" y="2321766"/>
            <a:ext cx="11160125" cy="3447209"/>
          </a:xfrm>
          <a:prstGeom prst="rect">
            <a:avLst/>
          </a:prstGeom>
          <a:solidFill>
            <a:srgbClr val="001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6096000" y="3031052"/>
            <a:ext cx="5024438" cy="698500"/>
          </a:xfrm>
        </p:spPr>
        <p:txBody>
          <a:bodyPr/>
          <a:lstStyle>
            <a:lvl1pPr marL="0" indent="0">
              <a:buFontTx/>
              <a:buNone/>
              <a:defRPr b="1" i="0">
                <a:solidFill>
                  <a:srgbClr val="D2E9FF"/>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Place here your image title </a:t>
            </a:r>
          </a:p>
        </p:txBody>
      </p:sp>
      <p:sp>
        <p:nvSpPr>
          <p:cNvPr id="10" name="Text Placeholder 8">
            <a:extLst>
              <a:ext uri="{FF2B5EF4-FFF2-40B4-BE49-F238E27FC236}">
                <a16:creationId xmlns:a16="http://schemas.microsoft.com/office/drawing/2014/main" id="{A682E8E6-AEEB-FE44-9904-C6E3E7B3DBEE}"/>
              </a:ext>
            </a:extLst>
          </p:cNvPr>
          <p:cNvSpPr>
            <a:spLocks noGrp="1"/>
          </p:cNvSpPr>
          <p:nvPr>
            <p:ph type="body" sz="quarter" idx="14" hasCustomPrompt="1"/>
          </p:nvPr>
        </p:nvSpPr>
        <p:spPr>
          <a:xfrm>
            <a:off x="6096000" y="3755649"/>
            <a:ext cx="5040313" cy="1452189"/>
          </a:xfrm>
        </p:spPr>
        <p:txBody>
          <a:bodyPr>
            <a:normAutofit/>
          </a:bodyPr>
          <a:lstStyle>
            <a:lvl1pPr marL="0" indent="0">
              <a:lnSpc>
                <a:spcPct val="150000"/>
              </a:lnSpc>
              <a:buFontTx/>
              <a:buNone/>
              <a:defRPr sz="1600" b="0" i="0">
                <a:solidFill>
                  <a:srgbClr val="FFFFFF"/>
                </a:solidFill>
                <a:latin typeface="Arial" panose="020B0604020202020204" pitchFamily="34" charset="0"/>
                <a:ea typeface="Noto Sans" panose="020B0502040504020204" pitchFamily="34" charset="0"/>
                <a:cs typeface="Arial" panose="020B0604020202020204" pitchFamily="34"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3" name="Picture Placeholder 2">
            <a:extLst>
              <a:ext uri="{FF2B5EF4-FFF2-40B4-BE49-F238E27FC236}">
                <a16:creationId xmlns:a16="http://schemas.microsoft.com/office/drawing/2014/main" id="{8319F1B3-37EE-E548-B284-431ED7681904}"/>
              </a:ext>
            </a:extLst>
          </p:cNvPr>
          <p:cNvSpPr>
            <a:spLocks noGrp="1"/>
          </p:cNvSpPr>
          <p:nvPr>
            <p:ph type="pic" sz="quarter" idx="15" hasCustomPrompt="1"/>
          </p:nvPr>
        </p:nvSpPr>
        <p:spPr>
          <a:xfrm>
            <a:off x="1092200" y="1760629"/>
            <a:ext cx="4550317" cy="3447209"/>
          </a:xfrm>
          <a:solidFill>
            <a:srgbClr val="D2E9FF"/>
          </a:solidFill>
        </p:spPr>
        <p:txBody>
          <a:bodyPr anchor="ctr"/>
          <a:lstStyle>
            <a:lvl1pPr marL="0" indent="0" algn="ctr">
              <a:buNone/>
              <a:defRPr/>
            </a:lvl1pPr>
          </a:lstStyle>
          <a:p>
            <a:r>
              <a:rPr lang="nl-BE" dirty="0"/>
              <a:t>Choose picture</a:t>
            </a:r>
            <a:endParaRPr lang="x-none"/>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6096000" y="2641585"/>
            <a:ext cx="3003550" cy="358542"/>
          </a:xfrm>
        </p:spPr>
        <p:txBody>
          <a:bodyPr>
            <a:noAutofit/>
          </a:bodyPr>
          <a:lstStyle>
            <a:lvl1pPr marL="0" indent="0">
              <a:buNone/>
              <a:defRPr sz="1200">
                <a:solidFill>
                  <a:srgbClr val="168ACC"/>
                </a:solidFill>
              </a:defRPr>
            </a:lvl1pPr>
          </a:lstStyle>
          <a:p>
            <a:pPr lvl="0"/>
            <a:r>
              <a:rPr lang="en-GB" dirty="0"/>
              <a:t>INSIGHT</a:t>
            </a:r>
            <a:endParaRPr lang="x-none" dirty="0"/>
          </a:p>
        </p:txBody>
      </p:sp>
      <p:sp>
        <p:nvSpPr>
          <p:cNvPr id="12" name="Footer Placeholder 4">
            <a:extLst>
              <a:ext uri="{FF2B5EF4-FFF2-40B4-BE49-F238E27FC236}">
                <a16:creationId xmlns:a16="http://schemas.microsoft.com/office/drawing/2014/main" id="{43251F8B-F318-5F44-B782-0A1B78572AD7}"/>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3" name="Slide Number Placeholder 5">
            <a:extLst>
              <a:ext uri="{FF2B5EF4-FFF2-40B4-BE49-F238E27FC236}">
                <a16:creationId xmlns:a16="http://schemas.microsoft.com/office/drawing/2014/main" id="{18648030-9CF7-004F-82B0-682CBA02C2E0}"/>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3296812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8">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8D8AE4-C68B-F147-A1AE-DC7E19D6F874}"/>
              </a:ext>
            </a:extLst>
          </p:cNvPr>
          <p:cNvSpPr/>
          <p:nvPr userDrawn="1"/>
        </p:nvSpPr>
        <p:spPr>
          <a:xfrm>
            <a:off x="515939" y="1705395"/>
            <a:ext cx="5580062" cy="3447209"/>
          </a:xfrm>
          <a:prstGeom prst="rect">
            <a:avLst/>
          </a:prstGeom>
          <a:solidFill>
            <a:srgbClr val="D2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001D39"/>
              </a:solidFill>
            </a:endParaRPr>
          </a:p>
        </p:txBody>
      </p:sp>
      <p:sp>
        <p:nvSpPr>
          <p:cNvPr id="9" name="Text Placeholder 8">
            <a:extLst>
              <a:ext uri="{FF2B5EF4-FFF2-40B4-BE49-F238E27FC236}">
                <a16:creationId xmlns:a16="http://schemas.microsoft.com/office/drawing/2014/main" id="{5A49EE72-3168-6F4A-B685-4378A217B84A}"/>
              </a:ext>
            </a:extLst>
          </p:cNvPr>
          <p:cNvSpPr>
            <a:spLocks noGrp="1"/>
          </p:cNvSpPr>
          <p:nvPr>
            <p:ph type="body" sz="quarter" idx="13" hasCustomPrompt="1"/>
          </p:nvPr>
        </p:nvSpPr>
        <p:spPr>
          <a:xfrm>
            <a:off x="1124284" y="2636912"/>
            <a:ext cx="10044113" cy="1123488"/>
          </a:xfrm>
        </p:spPr>
        <p:txBody>
          <a:bodyPr/>
          <a:lstStyle>
            <a:lvl1pPr marL="0" marR="0" indent="0" algn="l" defTabSz="914400" rtl="0" eaLnBrk="1" fontAlgn="auto" latinLnBrk="0" hangingPunct="1">
              <a:lnSpc>
                <a:spcPct val="150000"/>
              </a:lnSpc>
              <a:spcBef>
                <a:spcPts val="1000"/>
              </a:spcBef>
              <a:spcAft>
                <a:spcPts val="0"/>
              </a:spcAft>
              <a:buClr>
                <a:srgbClr val="AFD8ED"/>
              </a:buClr>
              <a:buSzTx/>
              <a:buFontTx/>
              <a:buNone/>
              <a:tabLst/>
              <a:defRPr b="1" i="0">
                <a:solidFill>
                  <a:srgbClr val="001D39"/>
                </a:solidFill>
                <a:latin typeface="Garamond" panose="02020404030301010803" pitchFamily="18" charset="0"/>
                <a:ea typeface="Noto Serif" panose="02020600060500020200" pitchFamily="18" charset="0"/>
                <a:cs typeface="Noto Serif" panose="02020600060500020200" pitchFamily="18" charset="0"/>
              </a:defRPr>
            </a:lvl1pPr>
            <a:lvl2pPr>
              <a:defRPr b="0" i="0">
                <a:solidFill>
                  <a:srgbClr val="001D39"/>
                </a:solidFill>
                <a:latin typeface="Orpheus Pro Medium" panose="02000000000000000000" pitchFamily="2" charset="77"/>
              </a:defRPr>
            </a:lvl2pPr>
            <a:lvl3pPr marL="914400" indent="0">
              <a:buFontTx/>
              <a:buNone/>
              <a:defRPr b="0" i="0">
                <a:solidFill>
                  <a:srgbClr val="001D39"/>
                </a:solidFill>
                <a:latin typeface="Orpheus Pro Medium" panose="02000000000000000000" pitchFamily="2" charset="77"/>
              </a:defRPr>
            </a:lvl3pPr>
            <a:lvl4pPr marL="1371600" indent="0">
              <a:buFontTx/>
              <a:buNone/>
              <a:defRPr b="0" i="0">
                <a:solidFill>
                  <a:srgbClr val="001D39"/>
                </a:solidFill>
                <a:latin typeface="Orpheus Pro Medium" panose="02000000000000000000" pitchFamily="2" charset="77"/>
              </a:defRPr>
            </a:lvl4pPr>
            <a:lvl5pPr marL="1828800" indent="0">
              <a:buFontTx/>
              <a:buNone/>
              <a:defRPr b="0" i="0">
                <a:solidFill>
                  <a:srgbClr val="001D39"/>
                </a:solidFill>
                <a:latin typeface="Orpheus Pro Medium" panose="02000000000000000000" pitchFamily="2" charset="77"/>
              </a:defRPr>
            </a:lvl5pPr>
          </a:lstStyle>
          <a:p>
            <a:pPr marL="0" marR="0" lvl="0" indent="0" algn="l" defTabSz="914400" rtl="0" eaLnBrk="1" fontAlgn="auto" latinLnBrk="0" hangingPunct="1">
              <a:lnSpc>
                <a:spcPct val="150000"/>
              </a:lnSpc>
              <a:spcBef>
                <a:spcPts val="1000"/>
              </a:spcBef>
              <a:spcAft>
                <a:spcPts val="0"/>
              </a:spcAft>
              <a:buClr>
                <a:srgbClr val="AFD8ED"/>
              </a:buClr>
              <a:buSzTx/>
              <a:buFontTx/>
              <a:buNone/>
              <a:tabLst/>
              <a:defRPr/>
            </a:pPr>
            <a:r>
              <a:rPr lang="en-GB" dirty="0"/>
              <a:t>Quote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a:p>
            <a:pPr lvl="0"/>
            <a:endParaRPr lang="en-GB" dirty="0"/>
          </a:p>
        </p:txBody>
      </p:sp>
      <p:sp>
        <p:nvSpPr>
          <p:cNvPr id="5" name="Text Placeholder 4">
            <a:extLst>
              <a:ext uri="{FF2B5EF4-FFF2-40B4-BE49-F238E27FC236}">
                <a16:creationId xmlns:a16="http://schemas.microsoft.com/office/drawing/2014/main" id="{73C96993-E15E-4940-A9BC-7ED7BAAD1022}"/>
              </a:ext>
            </a:extLst>
          </p:cNvPr>
          <p:cNvSpPr>
            <a:spLocks noGrp="1"/>
          </p:cNvSpPr>
          <p:nvPr>
            <p:ph type="body" sz="quarter" idx="16" hasCustomPrompt="1"/>
          </p:nvPr>
        </p:nvSpPr>
        <p:spPr>
          <a:xfrm>
            <a:off x="1631504" y="3979918"/>
            <a:ext cx="4354100" cy="358542"/>
          </a:xfrm>
        </p:spPr>
        <p:txBody>
          <a:bodyPr>
            <a:noAutofit/>
          </a:bodyPr>
          <a:lstStyle>
            <a:lvl1pPr marL="0" indent="0">
              <a:buNone/>
              <a:defRPr sz="1200">
                <a:solidFill>
                  <a:srgbClr val="104685"/>
                </a:solidFill>
              </a:defRPr>
            </a:lvl1pPr>
          </a:lstStyle>
          <a:p>
            <a:pPr lvl="0"/>
            <a:r>
              <a:rPr lang="en-US" dirty="0">
                <a:effectLst/>
              </a:rPr>
              <a:t>NATO SECRETARY GENERAL JENS STOLTENBERG</a:t>
            </a:r>
            <a:endParaRPr lang="x-none" dirty="0"/>
          </a:p>
        </p:txBody>
      </p:sp>
      <p:sp>
        <p:nvSpPr>
          <p:cNvPr id="2" name="Rectangle 1">
            <a:extLst>
              <a:ext uri="{FF2B5EF4-FFF2-40B4-BE49-F238E27FC236}">
                <a16:creationId xmlns:a16="http://schemas.microsoft.com/office/drawing/2014/main" id="{66461205-76E3-1645-BAEA-9824F907EE9C}"/>
              </a:ext>
            </a:extLst>
          </p:cNvPr>
          <p:cNvSpPr/>
          <p:nvPr userDrawn="1"/>
        </p:nvSpPr>
        <p:spPr>
          <a:xfrm>
            <a:off x="1236216" y="4161488"/>
            <a:ext cx="323280" cy="45719"/>
          </a:xfrm>
          <a:prstGeom prst="rect">
            <a:avLst/>
          </a:prstGeom>
          <a:solidFill>
            <a:srgbClr val="104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9B4FD6F2-1834-E84C-AE9F-F790780A946D}"/>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3" name="Slide Number Placeholder 5">
            <a:extLst>
              <a:ext uri="{FF2B5EF4-FFF2-40B4-BE49-F238E27FC236}">
                <a16:creationId xmlns:a16="http://schemas.microsoft.com/office/drawing/2014/main" id="{A2259B1D-626B-0445-B9CA-501D4CE9A872}"/>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pic>
        <p:nvPicPr>
          <p:cNvPr id="16" name="Graphic 15">
            <a:extLst>
              <a:ext uri="{FF2B5EF4-FFF2-40B4-BE49-F238E27FC236}">
                <a16:creationId xmlns:a16="http://schemas.microsoft.com/office/drawing/2014/main" id="{0F87250E-4397-1D43-9DEF-7A2143B0AC6B}"/>
              </a:ext>
            </a:extLst>
          </p:cNvPr>
          <p:cNvPicPr>
            <a:picLocks noChangeAspect="1"/>
          </p:cNvPicPr>
          <p:nvPr userDrawn="1"/>
        </p:nvPicPr>
        <p:blipFill>
          <a:blip r:embed="rId2">
            <a:duotone>
              <a:prstClr val="black"/>
              <a:schemeClr val="accent5">
                <a:tint val="45000"/>
                <a:satMod val="400000"/>
              </a:schemeClr>
            </a:duotone>
            <a:extLst>
              <a:ext uri="{96DAC541-7B7A-43D3-8B79-37D633B846F1}">
                <asvg:svgBlip xmlns:asvg="http://schemas.microsoft.com/office/drawing/2016/SVG/main" xmlns="" r:embed="rId3"/>
              </a:ext>
            </a:extLst>
          </a:blip>
          <a:stretch>
            <a:fillRect/>
          </a:stretch>
        </p:blipFill>
        <p:spPr>
          <a:xfrm>
            <a:off x="695400" y="1936345"/>
            <a:ext cx="457649" cy="406799"/>
          </a:xfrm>
          <a:prstGeom prst="rect">
            <a:avLst/>
          </a:prstGeom>
        </p:spPr>
      </p:pic>
      <p:pic>
        <p:nvPicPr>
          <p:cNvPr id="18" name="Graphic 17">
            <a:extLst>
              <a:ext uri="{FF2B5EF4-FFF2-40B4-BE49-F238E27FC236}">
                <a16:creationId xmlns:a16="http://schemas.microsoft.com/office/drawing/2014/main" id="{92219949-D07D-2E48-A414-A18D53FE4097}"/>
              </a:ext>
            </a:extLst>
          </p:cNvPr>
          <p:cNvPicPr>
            <a:picLocks noChangeAspect="1"/>
          </p:cNvPicPr>
          <p:nvPr userDrawn="1"/>
        </p:nvPicPr>
        <p:blipFill>
          <a:blip r:embed="rId4">
            <a:duotone>
              <a:prstClr val="black"/>
              <a:schemeClr val="accent5">
                <a:tint val="45000"/>
                <a:satMod val="400000"/>
              </a:schemeClr>
            </a:duotone>
            <a:extLst>
              <a:ext uri="{96DAC541-7B7A-43D3-8B79-37D633B846F1}">
                <asvg:svgBlip xmlns:asvg="http://schemas.microsoft.com/office/drawing/2016/SVG/main" xmlns="" r:embed="rId5"/>
              </a:ext>
            </a:extLst>
          </a:blip>
          <a:stretch>
            <a:fillRect/>
          </a:stretch>
        </p:blipFill>
        <p:spPr>
          <a:xfrm>
            <a:off x="5496161" y="4578999"/>
            <a:ext cx="457649" cy="406799"/>
          </a:xfrm>
          <a:prstGeom prst="rect">
            <a:avLst/>
          </a:prstGeom>
        </p:spPr>
      </p:pic>
    </p:spTree>
    <p:extLst>
      <p:ext uri="{BB962C8B-B14F-4D97-AF65-F5344CB8AC3E}">
        <p14:creationId xmlns:p14="http://schemas.microsoft.com/office/powerpoint/2010/main" val="2027017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8">
          <p15:clr>
            <a:srgbClr val="FBAE40"/>
          </p15:clr>
        </p15:guide>
        <p15:guide id="2" pos="7015">
          <p15:clr>
            <a:srgbClr val="FBAE40"/>
          </p15:clr>
        </p15:guide>
        <p15:guide id="3" orient="horz" pos="686">
          <p15:clr>
            <a:srgbClr val="FBAE40"/>
          </p15:clr>
        </p15:guide>
        <p15:guide id="4" orient="horz" pos="36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7540FA-DACD-CE4A-ACC0-6B27872EFE03}"/>
              </a:ext>
            </a:extLst>
          </p:cNvPr>
          <p:cNvSpPr>
            <a:spLocks noGrp="1"/>
          </p:cNvSpPr>
          <p:nvPr>
            <p:ph type="title" hasCustomPrompt="1"/>
          </p:nvPr>
        </p:nvSpPr>
        <p:spPr>
          <a:xfrm>
            <a:off x="1200150" y="2996952"/>
            <a:ext cx="9024318" cy="1325563"/>
          </a:xfrm>
        </p:spPr>
        <p:txBody>
          <a:bodyPr/>
          <a:lstStyle>
            <a:lvl1pPr>
              <a:defRPr>
                <a:solidFill>
                  <a:srgbClr val="D2E9FF"/>
                </a:solidFill>
              </a:defRPr>
            </a:lvl1pPr>
          </a:lstStyle>
          <a:p>
            <a:r>
              <a:rPr lang="en-GB" dirty="0"/>
              <a:t>Contact us</a:t>
            </a:r>
            <a:endParaRPr lang="x-none" dirty="0"/>
          </a:p>
        </p:txBody>
      </p:sp>
      <p:sp>
        <p:nvSpPr>
          <p:cNvPr id="10" name="Rectangle 9">
            <a:extLst>
              <a:ext uri="{FF2B5EF4-FFF2-40B4-BE49-F238E27FC236}">
                <a16:creationId xmlns:a16="http://schemas.microsoft.com/office/drawing/2014/main" id="{5090C143-DA3B-4448-9677-16B52934BB82}"/>
              </a:ext>
            </a:extLst>
          </p:cNvPr>
          <p:cNvSpPr/>
          <p:nvPr userDrawn="1"/>
        </p:nvSpPr>
        <p:spPr>
          <a:xfrm>
            <a:off x="1319684" y="4350170"/>
            <a:ext cx="64666" cy="769003"/>
          </a:xfrm>
          <a:prstGeom prst="rect">
            <a:avLst/>
          </a:prstGeom>
          <a:solidFill>
            <a:srgbClr val="168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 name="TextBox 1">
            <a:extLst>
              <a:ext uri="{FF2B5EF4-FFF2-40B4-BE49-F238E27FC236}">
                <a16:creationId xmlns:a16="http://schemas.microsoft.com/office/drawing/2014/main" id="{1C510BFC-7967-9A42-8BDB-BFB3BEAC4429}"/>
              </a:ext>
            </a:extLst>
          </p:cNvPr>
          <p:cNvSpPr txBox="1"/>
          <p:nvPr userDrawn="1"/>
        </p:nvSpPr>
        <p:spPr>
          <a:xfrm>
            <a:off x="3160207" y="5290457"/>
            <a:ext cx="184731" cy="369332"/>
          </a:xfrm>
          <a:prstGeom prst="rect">
            <a:avLst/>
          </a:prstGeom>
          <a:noFill/>
        </p:spPr>
        <p:txBody>
          <a:bodyPr wrap="none" rtlCol="0">
            <a:spAutoFit/>
          </a:bodyPr>
          <a:lstStyle/>
          <a:p>
            <a:endParaRPr lang="x-none" dirty="0"/>
          </a:p>
        </p:txBody>
      </p:sp>
      <p:sp>
        <p:nvSpPr>
          <p:cNvPr id="21" name="Text Placeholder 20">
            <a:extLst>
              <a:ext uri="{FF2B5EF4-FFF2-40B4-BE49-F238E27FC236}">
                <a16:creationId xmlns:a16="http://schemas.microsoft.com/office/drawing/2014/main" id="{D61FBFD3-0C7E-6944-839E-23CE2A3959D9}"/>
              </a:ext>
            </a:extLst>
          </p:cNvPr>
          <p:cNvSpPr>
            <a:spLocks noGrp="1"/>
          </p:cNvSpPr>
          <p:nvPr>
            <p:ph type="body" sz="quarter" idx="14" hasCustomPrompt="1"/>
          </p:nvPr>
        </p:nvSpPr>
        <p:spPr>
          <a:xfrm>
            <a:off x="2351088" y="4337729"/>
            <a:ext cx="3887787" cy="342900"/>
          </a:xfrm>
        </p:spPr>
        <p:txBody>
          <a:bodyPr anchor="ctr">
            <a:noAutofit/>
          </a:bodyPr>
          <a:lstStyle>
            <a:lvl1pPr marL="0" indent="0">
              <a:buNone/>
              <a:defRPr sz="1400">
                <a:solidFill>
                  <a:srgbClr val="FFFFFF"/>
                </a:solidFill>
              </a:defRPr>
            </a:lvl1pPr>
          </a:lstStyle>
          <a:p>
            <a:pPr lvl="0"/>
            <a:r>
              <a:rPr lang="en-GB" dirty="0" smtClean="0"/>
              <a:t>John.doe@jwc.nato.int</a:t>
            </a:r>
            <a:endParaRPr lang="x-none" dirty="0"/>
          </a:p>
        </p:txBody>
      </p:sp>
      <p:sp>
        <p:nvSpPr>
          <p:cNvPr id="22" name="Text Placeholder 20">
            <a:extLst>
              <a:ext uri="{FF2B5EF4-FFF2-40B4-BE49-F238E27FC236}">
                <a16:creationId xmlns:a16="http://schemas.microsoft.com/office/drawing/2014/main" id="{48D2D7B9-9719-5948-A695-3E51EFFC1289}"/>
              </a:ext>
            </a:extLst>
          </p:cNvPr>
          <p:cNvSpPr>
            <a:spLocks noGrp="1"/>
          </p:cNvSpPr>
          <p:nvPr>
            <p:ph type="body" sz="quarter" idx="15" hasCustomPrompt="1"/>
          </p:nvPr>
        </p:nvSpPr>
        <p:spPr>
          <a:xfrm>
            <a:off x="2351088" y="4714542"/>
            <a:ext cx="3887787" cy="342900"/>
          </a:xfrm>
        </p:spPr>
        <p:txBody>
          <a:bodyPr anchor="ctr">
            <a:noAutofit/>
          </a:bodyPr>
          <a:lstStyle>
            <a:lvl1pPr marL="0" indent="0">
              <a:buNone/>
              <a:defRPr sz="1400">
                <a:solidFill>
                  <a:srgbClr val="FFFFFF"/>
                </a:solidFill>
              </a:defRPr>
            </a:lvl1pPr>
          </a:lstStyle>
          <a:p>
            <a:pPr lvl="0"/>
            <a:r>
              <a:rPr lang="en-GB" dirty="0" smtClean="0"/>
              <a:t>+47 5287 0000</a:t>
            </a:r>
            <a:endParaRPr lang="x-none" dirty="0"/>
          </a:p>
        </p:txBody>
      </p:sp>
      <p:sp>
        <p:nvSpPr>
          <p:cNvPr id="15" name="Footer Placeholder 4">
            <a:extLst>
              <a:ext uri="{FF2B5EF4-FFF2-40B4-BE49-F238E27FC236}">
                <a16:creationId xmlns:a16="http://schemas.microsoft.com/office/drawing/2014/main" id="{9B634A37-9158-B44C-BD04-1C623BBE927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a:t>NATO UNCLASSIFIED</a:t>
            </a:r>
            <a:endParaRPr lang="x-none" dirty="0"/>
          </a:p>
        </p:txBody>
      </p:sp>
      <p:sp>
        <p:nvSpPr>
          <p:cNvPr id="17" name="Slide Number Placeholder 5">
            <a:extLst>
              <a:ext uri="{FF2B5EF4-FFF2-40B4-BE49-F238E27FC236}">
                <a16:creationId xmlns:a16="http://schemas.microsoft.com/office/drawing/2014/main" id="{0C5CCA6E-E857-D343-9DF5-20B5F4BA616B}"/>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68ACC"/>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
        <p:nvSpPr>
          <p:cNvPr id="14" name="Text Placeholder 13">
            <a:extLst>
              <a:ext uri="{FF2B5EF4-FFF2-40B4-BE49-F238E27FC236}">
                <a16:creationId xmlns:a16="http://schemas.microsoft.com/office/drawing/2014/main" id="{CFB8BF25-CCAE-7542-AC64-559F2A7B95C5}"/>
              </a:ext>
            </a:extLst>
          </p:cNvPr>
          <p:cNvSpPr>
            <a:spLocks noGrp="1"/>
          </p:cNvSpPr>
          <p:nvPr>
            <p:ph type="body" sz="quarter" idx="18" hasCustomPrompt="1"/>
          </p:nvPr>
        </p:nvSpPr>
        <p:spPr>
          <a:xfrm>
            <a:off x="1580346" y="4329031"/>
            <a:ext cx="781050" cy="385511"/>
          </a:xfrm>
        </p:spPr>
        <p:txBody>
          <a:bodyPr>
            <a:normAutofit/>
          </a:bodyPr>
          <a:lstStyle>
            <a:lvl1pPr marL="0" indent="0">
              <a:buNone/>
              <a:defRPr sz="1200">
                <a:solidFill>
                  <a:srgbClr val="168ACC"/>
                </a:solidFill>
              </a:defRPr>
            </a:lvl1pPr>
          </a:lstStyle>
          <a:p>
            <a:pPr lvl="0"/>
            <a:r>
              <a:rPr lang="x-none" dirty="0"/>
              <a:t>LABEL</a:t>
            </a:r>
          </a:p>
        </p:txBody>
      </p:sp>
      <p:sp>
        <p:nvSpPr>
          <p:cNvPr id="18" name="Text Placeholder 13">
            <a:extLst>
              <a:ext uri="{FF2B5EF4-FFF2-40B4-BE49-F238E27FC236}">
                <a16:creationId xmlns:a16="http://schemas.microsoft.com/office/drawing/2014/main" id="{FC7BFCDB-4508-B448-A3F8-E4129CF2A33E}"/>
              </a:ext>
            </a:extLst>
          </p:cNvPr>
          <p:cNvSpPr>
            <a:spLocks noGrp="1"/>
          </p:cNvSpPr>
          <p:nvPr>
            <p:ph type="body" sz="quarter" idx="19" hasCustomPrompt="1"/>
          </p:nvPr>
        </p:nvSpPr>
        <p:spPr>
          <a:xfrm>
            <a:off x="1580346" y="4704169"/>
            <a:ext cx="781050" cy="385511"/>
          </a:xfrm>
        </p:spPr>
        <p:txBody>
          <a:bodyPr>
            <a:normAutofit/>
          </a:bodyPr>
          <a:lstStyle>
            <a:lvl1pPr marL="0" indent="0">
              <a:buNone/>
              <a:defRPr sz="1200">
                <a:solidFill>
                  <a:srgbClr val="168ACC"/>
                </a:solidFill>
              </a:defRPr>
            </a:lvl1pPr>
          </a:lstStyle>
          <a:p>
            <a:pPr lvl="0"/>
            <a:r>
              <a:rPr lang="x-none" dirty="0"/>
              <a:t>LABEL</a:t>
            </a:r>
          </a:p>
        </p:txBody>
      </p:sp>
      <p:sp>
        <p:nvSpPr>
          <p:cNvPr id="19" name="Content Placeholder 8">
            <a:extLst>
              <a:ext uri="{FF2B5EF4-FFF2-40B4-BE49-F238E27FC236}">
                <a16:creationId xmlns:a16="http://schemas.microsoft.com/office/drawing/2014/main" id="{03B6A470-1EA8-F746-9468-B69996E0DEAA}"/>
              </a:ext>
            </a:extLst>
          </p:cNvPr>
          <p:cNvSpPr txBox="1">
            <a:spLocks/>
          </p:cNvSpPr>
          <p:nvPr userDrawn="1"/>
        </p:nvSpPr>
        <p:spPr>
          <a:xfrm>
            <a:off x="1439862" y="198196"/>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smtClean="0">
                <a:solidFill>
                  <a:schemeClr val="bg1"/>
                </a:solidFill>
              </a:rPr>
              <a:t>JOINT WARFARE CENTRE</a:t>
            </a:r>
            <a:endParaRPr lang="en-GB" altLang="en-US" dirty="0">
              <a:solidFill>
                <a:schemeClr val="bg1"/>
              </a:solidFill>
            </a:endParaRPr>
          </a:p>
        </p:txBody>
      </p:sp>
    </p:spTree>
    <p:extLst>
      <p:ext uri="{BB962C8B-B14F-4D97-AF65-F5344CB8AC3E}">
        <p14:creationId xmlns:p14="http://schemas.microsoft.com/office/powerpoint/2010/main" val="9784257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87501" y="165100"/>
            <a:ext cx="9080500" cy="871538"/>
          </a:xfrm>
          <a:prstGeom prst="rect">
            <a:avLst/>
          </a:prstGeom>
        </p:spPr>
        <p:txBody>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marL="342900" indent="-342900">
              <a:buFont typeface="Wingdings" panose="05000000000000000000" pitchFamily="2" charset="2"/>
              <a:buChar cha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marL="342900" indent="-342900">
              <a:buFont typeface="Wingdings" panose="05000000000000000000" pitchFamily="2" charset="2"/>
              <a:buChar cha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57942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rgbClr val="1046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2387600"/>
          </a:xfrm>
        </p:spPr>
        <p:txBody>
          <a:bodyPr anchor="b">
            <a:normAutofit/>
          </a:bodyPr>
          <a:lstStyle>
            <a:lvl1pPr algn="l">
              <a:lnSpc>
                <a:spcPct val="100000"/>
              </a:lnSpc>
              <a:defRPr sz="5400">
                <a:solidFill>
                  <a:srgbClr val="D2E9FF"/>
                </a:solidFill>
              </a:defRPr>
            </a:lvl1pPr>
          </a:lstStyle>
          <a:p>
            <a:r>
              <a:rPr lang="en-US" smtClean="0"/>
              <a:t>Click to edit Master title style</a:t>
            </a:r>
            <a:endParaRPr lang="x-none" dirty="0"/>
          </a:p>
        </p:txBody>
      </p:sp>
      <p:sp>
        <p:nvSpPr>
          <p:cNvPr id="3" name="Subtitle 2">
            <a:extLst>
              <a:ext uri="{FF2B5EF4-FFF2-40B4-BE49-F238E27FC236}">
                <a16:creationId xmlns:a16="http://schemas.microsoft.com/office/drawing/2014/main" id="{4EE69DA8-BCF7-694F-B1AD-16A00BB01A93}"/>
              </a:ext>
            </a:extLst>
          </p:cNvPr>
          <p:cNvSpPr>
            <a:spLocks noGrp="1"/>
          </p:cNvSpPr>
          <p:nvPr>
            <p:ph type="subTitle" idx="1" hasCustomPrompt="1"/>
          </p:nvPr>
        </p:nvSpPr>
        <p:spPr>
          <a:xfrm>
            <a:off x="1786587" y="4314694"/>
            <a:ext cx="5761413" cy="874313"/>
          </a:xfrm>
          <a:noFill/>
          <a:ln w="25400">
            <a:noFill/>
          </a:ln>
          <a:effectLst/>
        </p:spPr>
        <p:txBody>
          <a:bodyPr anchor="t">
            <a:normAutofit/>
          </a:bodyPr>
          <a:lstStyle>
            <a:lvl1pPr marL="0" indent="0" algn="l">
              <a:lnSpc>
                <a:spcPct val="150000"/>
              </a:lnSpc>
              <a:buNone/>
              <a:defRPr sz="1800">
                <a:solidFill>
                  <a:srgbClr val="F0F4F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 </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499263" y="4483862"/>
            <a:ext cx="45719" cy="1643051"/>
          </a:xfrm>
          <a:prstGeom prst="rect">
            <a:avLst/>
          </a:prstGeom>
          <a:solidFill>
            <a:srgbClr val="168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0" name="Text Placeholder 7">
            <a:extLst>
              <a:ext uri="{FF2B5EF4-FFF2-40B4-BE49-F238E27FC236}">
                <a16:creationId xmlns:a16="http://schemas.microsoft.com/office/drawing/2014/main" id="{3D0BB9A1-3CA7-0341-8982-29D7CEE2B6B3}"/>
              </a:ext>
            </a:extLst>
          </p:cNvPr>
          <p:cNvSpPr>
            <a:spLocks noGrp="1"/>
          </p:cNvSpPr>
          <p:nvPr>
            <p:ph type="body" sz="quarter" idx="13" hasCustomPrompt="1"/>
          </p:nvPr>
        </p:nvSpPr>
        <p:spPr>
          <a:xfrm>
            <a:off x="2566988" y="5834087"/>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x-none" dirty="0"/>
          </a:p>
        </p:txBody>
      </p:sp>
      <p:sp>
        <p:nvSpPr>
          <p:cNvPr id="21" name="Text Placeholder 13">
            <a:extLst>
              <a:ext uri="{FF2B5EF4-FFF2-40B4-BE49-F238E27FC236}">
                <a16:creationId xmlns:a16="http://schemas.microsoft.com/office/drawing/2014/main" id="{B7AF234C-DAB3-CC46-8E4B-405085B6F193}"/>
              </a:ext>
            </a:extLst>
          </p:cNvPr>
          <p:cNvSpPr>
            <a:spLocks noGrp="1"/>
          </p:cNvSpPr>
          <p:nvPr>
            <p:ph type="body" sz="quarter" idx="15" hasCustomPrompt="1"/>
          </p:nvPr>
        </p:nvSpPr>
        <p:spPr>
          <a:xfrm>
            <a:off x="1785938" y="5837238"/>
            <a:ext cx="781050" cy="412750"/>
          </a:xfrm>
        </p:spPr>
        <p:txBody>
          <a:bodyPr>
            <a:normAutofit/>
          </a:bodyPr>
          <a:lstStyle>
            <a:lvl1pPr marL="0" indent="0">
              <a:buNone/>
              <a:defRPr sz="1200">
                <a:solidFill>
                  <a:srgbClr val="168ACC"/>
                </a:solidFill>
              </a:defRPr>
            </a:lvl1pPr>
          </a:lstStyle>
          <a:p>
            <a:pPr lvl="0"/>
            <a:r>
              <a:rPr lang="x-none" dirty="0"/>
              <a:t>LABEL</a:t>
            </a:r>
          </a:p>
        </p:txBody>
      </p:sp>
      <p:sp>
        <p:nvSpPr>
          <p:cNvPr id="10" name="Picture Placeholder 6">
            <a:extLst>
              <a:ext uri="{FF2B5EF4-FFF2-40B4-BE49-F238E27FC236}">
                <a16:creationId xmlns:a16="http://schemas.microsoft.com/office/drawing/2014/main" id="{B48B4BE8-597B-0046-A030-B3891F45CEC2}"/>
              </a:ext>
            </a:extLst>
          </p:cNvPr>
          <p:cNvSpPr>
            <a:spLocks noGrp="1"/>
          </p:cNvSpPr>
          <p:nvPr>
            <p:ph type="pic" sz="quarter" idx="10"/>
          </p:nvPr>
        </p:nvSpPr>
        <p:spPr>
          <a:xfrm>
            <a:off x="3726440" y="4519"/>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168ACC">
              <a:alpha val="20000"/>
            </a:srgbClr>
          </a:solidFill>
        </p:spPr>
        <p:txBody>
          <a:bodyPr anchor="ctr"/>
          <a:lstStyle>
            <a:lvl1pPr marL="0" indent="0" algn="ctr">
              <a:buNone/>
              <a:defRPr>
                <a:solidFill>
                  <a:srgbClr val="545454"/>
                </a:solidFill>
              </a:defRPr>
            </a:lvl1pPr>
          </a:lstStyle>
          <a:p>
            <a:r>
              <a:rPr lang="en-US" dirty="0" smtClean="0"/>
              <a:t>Click icon to add picture</a:t>
            </a:r>
            <a:endParaRPr lang="x-none" dirty="0"/>
          </a:p>
        </p:txBody>
      </p:sp>
      <p:sp>
        <p:nvSpPr>
          <p:cNvPr id="12" name="Content Placeholder 8">
            <a:extLst>
              <a:ext uri="{FF2B5EF4-FFF2-40B4-BE49-F238E27FC236}">
                <a16:creationId xmlns:a16="http://schemas.microsoft.com/office/drawing/2014/main" id="{03B6A470-1EA8-F746-9468-B69996E0DEAA}"/>
              </a:ext>
            </a:extLst>
          </p:cNvPr>
          <p:cNvSpPr txBox="1">
            <a:spLocks/>
          </p:cNvSpPr>
          <p:nvPr userDrawn="1"/>
        </p:nvSpPr>
        <p:spPr>
          <a:xfrm>
            <a:off x="1439862" y="198196"/>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smtClean="0">
                <a:solidFill>
                  <a:schemeClr val="bg1"/>
                </a:solidFill>
              </a:rPr>
              <a:t>JOINT WARFARE CENTRE</a:t>
            </a:r>
            <a:endParaRPr lang="en-GB" altLang="en-US" dirty="0">
              <a:solidFill>
                <a:schemeClr val="bg1"/>
              </a:solidFill>
            </a:endParaRPr>
          </a:p>
        </p:txBody>
      </p:sp>
    </p:spTree>
    <p:extLst>
      <p:ext uri="{BB962C8B-B14F-4D97-AF65-F5344CB8AC3E}">
        <p14:creationId xmlns:p14="http://schemas.microsoft.com/office/powerpoint/2010/main" val="37622643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Dark">
    <p:bg>
      <p:bgPr>
        <a:solidFill>
          <a:srgbClr val="1046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84C19-CBE9-374A-B18E-841555DEF412}"/>
              </a:ext>
            </a:extLst>
          </p:cNvPr>
          <p:cNvSpPr>
            <a:spLocks noGrp="1"/>
          </p:cNvSpPr>
          <p:nvPr>
            <p:ph type="ctrTitle"/>
          </p:nvPr>
        </p:nvSpPr>
        <p:spPr>
          <a:xfrm>
            <a:off x="1070120" y="1923442"/>
            <a:ext cx="7192753" cy="3305758"/>
          </a:xfrm>
        </p:spPr>
        <p:txBody>
          <a:bodyPr anchor="b">
            <a:normAutofit/>
          </a:bodyPr>
          <a:lstStyle>
            <a:lvl1pPr algn="l">
              <a:lnSpc>
                <a:spcPct val="100000"/>
              </a:lnSpc>
              <a:defRPr sz="5400">
                <a:solidFill>
                  <a:srgbClr val="D2E9FF"/>
                </a:solidFill>
              </a:defRPr>
            </a:lvl1pPr>
          </a:lstStyle>
          <a:p>
            <a:r>
              <a:rPr lang="en-US" smtClean="0"/>
              <a:t>Click to edit Master title style</a:t>
            </a:r>
            <a:endParaRPr lang="x-none" dirty="0"/>
          </a:p>
        </p:txBody>
      </p:sp>
      <p:sp>
        <p:nvSpPr>
          <p:cNvPr id="13" name="Rectangle 12">
            <a:extLst>
              <a:ext uri="{FF2B5EF4-FFF2-40B4-BE49-F238E27FC236}">
                <a16:creationId xmlns:a16="http://schemas.microsoft.com/office/drawing/2014/main" id="{CED1A815-0D87-754E-B4CF-9C7CD2796D65}"/>
              </a:ext>
            </a:extLst>
          </p:cNvPr>
          <p:cNvSpPr/>
          <p:nvPr userDrawn="1"/>
        </p:nvSpPr>
        <p:spPr>
          <a:xfrm>
            <a:off x="1503817" y="5458612"/>
            <a:ext cx="57494" cy="720000"/>
          </a:xfrm>
          <a:prstGeom prst="rect">
            <a:avLst/>
          </a:prstGeom>
          <a:solidFill>
            <a:srgbClr val="168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8" name="Text Placeholder 7">
            <a:extLst>
              <a:ext uri="{FF2B5EF4-FFF2-40B4-BE49-F238E27FC236}">
                <a16:creationId xmlns:a16="http://schemas.microsoft.com/office/drawing/2014/main" id="{483EE20C-AAAD-0E46-8D16-931DCEBEB9CE}"/>
              </a:ext>
            </a:extLst>
          </p:cNvPr>
          <p:cNvSpPr>
            <a:spLocks noGrp="1"/>
          </p:cNvSpPr>
          <p:nvPr>
            <p:ph type="body" sz="quarter" idx="13" hasCustomPrompt="1"/>
          </p:nvPr>
        </p:nvSpPr>
        <p:spPr>
          <a:xfrm>
            <a:off x="2566988" y="5578894"/>
            <a:ext cx="4981012" cy="412750"/>
          </a:xfrm>
        </p:spPr>
        <p:txBody>
          <a:bodyPr>
            <a:normAutofit/>
          </a:bodyPr>
          <a:lstStyle>
            <a:lvl1pPr marL="0" indent="0">
              <a:buNone/>
              <a:defRPr sz="1400">
                <a:solidFill>
                  <a:srgbClr val="F0F4F8"/>
                </a:solidFill>
              </a:defRPr>
            </a:lvl1pPr>
          </a:lstStyle>
          <a:p>
            <a:pPr lvl="0"/>
            <a:r>
              <a:rPr lang="en-GB" dirty="0"/>
              <a:t>Add Division/Unit/… and change label in front</a:t>
            </a:r>
            <a:endParaRPr lang="x-none" dirty="0"/>
          </a:p>
        </p:txBody>
      </p:sp>
      <p:sp>
        <p:nvSpPr>
          <p:cNvPr id="19" name="Text Placeholder 13">
            <a:extLst>
              <a:ext uri="{FF2B5EF4-FFF2-40B4-BE49-F238E27FC236}">
                <a16:creationId xmlns:a16="http://schemas.microsoft.com/office/drawing/2014/main" id="{ED0381FC-A6F2-6941-BE1B-0BAB619E2BBA}"/>
              </a:ext>
            </a:extLst>
          </p:cNvPr>
          <p:cNvSpPr>
            <a:spLocks noGrp="1"/>
          </p:cNvSpPr>
          <p:nvPr>
            <p:ph type="body" sz="quarter" idx="15" hasCustomPrompt="1"/>
          </p:nvPr>
        </p:nvSpPr>
        <p:spPr>
          <a:xfrm>
            <a:off x="1785938" y="5582045"/>
            <a:ext cx="781050" cy="412750"/>
          </a:xfrm>
        </p:spPr>
        <p:txBody>
          <a:bodyPr>
            <a:normAutofit/>
          </a:bodyPr>
          <a:lstStyle>
            <a:lvl1pPr marL="0" indent="0">
              <a:buNone/>
              <a:defRPr sz="1200">
                <a:solidFill>
                  <a:srgbClr val="168ACC"/>
                </a:solidFill>
              </a:defRPr>
            </a:lvl1pPr>
          </a:lstStyle>
          <a:p>
            <a:pPr lvl="0"/>
            <a:r>
              <a:rPr lang="x-none" dirty="0"/>
              <a:t>LABEL</a:t>
            </a:r>
          </a:p>
        </p:txBody>
      </p:sp>
      <p:sp>
        <p:nvSpPr>
          <p:cNvPr id="12" name="Content Placeholder 8">
            <a:extLst>
              <a:ext uri="{FF2B5EF4-FFF2-40B4-BE49-F238E27FC236}">
                <a16:creationId xmlns:a16="http://schemas.microsoft.com/office/drawing/2014/main" id="{03B6A470-1EA8-F746-9468-B69996E0DEAA}"/>
              </a:ext>
            </a:extLst>
          </p:cNvPr>
          <p:cNvSpPr txBox="1">
            <a:spLocks/>
          </p:cNvSpPr>
          <p:nvPr userDrawn="1"/>
        </p:nvSpPr>
        <p:spPr>
          <a:xfrm>
            <a:off x="1439862" y="198196"/>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smtClean="0">
                <a:solidFill>
                  <a:schemeClr val="bg1"/>
                </a:solidFill>
              </a:rPr>
              <a:t>JOINT WARFARE CENTRE</a:t>
            </a:r>
            <a:endParaRPr lang="en-GB" altLang="en-US" dirty="0">
              <a:solidFill>
                <a:schemeClr val="bg1"/>
              </a:solidFill>
            </a:endParaRPr>
          </a:p>
        </p:txBody>
      </p:sp>
      <p:sp>
        <p:nvSpPr>
          <p:cNvPr id="14" name="Picture Placeholder 6">
            <a:extLst>
              <a:ext uri="{FF2B5EF4-FFF2-40B4-BE49-F238E27FC236}">
                <a16:creationId xmlns:a16="http://schemas.microsoft.com/office/drawing/2014/main" id="{B48B4BE8-597B-0046-A030-B3891F45CEC2}"/>
              </a:ext>
            </a:extLst>
          </p:cNvPr>
          <p:cNvSpPr>
            <a:spLocks noGrp="1"/>
          </p:cNvSpPr>
          <p:nvPr>
            <p:ph type="pic" sz="quarter" idx="10"/>
          </p:nvPr>
        </p:nvSpPr>
        <p:spPr>
          <a:xfrm>
            <a:off x="3726440" y="4519"/>
            <a:ext cx="8465560" cy="4306523"/>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168ACC">
              <a:alpha val="20000"/>
            </a:srgbClr>
          </a:solidFill>
        </p:spPr>
        <p:txBody>
          <a:bodyPr anchor="ctr"/>
          <a:lstStyle>
            <a:lvl1pPr marL="0" indent="0" algn="ctr">
              <a:buNone/>
              <a:defRPr>
                <a:solidFill>
                  <a:srgbClr val="545454"/>
                </a:solidFill>
              </a:defRPr>
            </a:lvl1pPr>
          </a:lstStyle>
          <a:p>
            <a:r>
              <a:rPr lang="en-US" dirty="0" smtClean="0"/>
              <a:t>Click icon to add picture</a:t>
            </a:r>
            <a:endParaRPr lang="x-none" dirty="0"/>
          </a:p>
        </p:txBody>
      </p:sp>
      <p:sp>
        <p:nvSpPr>
          <p:cNvPr id="8"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1501311" cy="365125"/>
          </a:xfrm>
          <a:prstGeom prst="rect">
            <a:avLst/>
          </a:prstGeom>
        </p:spPr>
        <p:txBody>
          <a:bodyPr vert="horz" lIns="91440" tIns="45720" rIns="91440" bIns="45720" rtlCol="0" anchor="ctr"/>
          <a:lstStyle>
            <a:lvl1pPr algn="l">
              <a:defRPr sz="1000" b="0" i="0">
                <a:solidFill>
                  <a:srgbClr val="168ACC"/>
                </a:solidFill>
                <a:latin typeface="Arial" panose="020B0604020202020204" pitchFamily="34" charset="0"/>
                <a:ea typeface="Noto Sans" panose="020B0502040504020204" pitchFamily="34" charset="0"/>
                <a:cs typeface="Arial" panose="020B0604020202020204" pitchFamily="34" charset="0"/>
              </a:defRPr>
            </a:lvl1pPr>
          </a:lstStyle>
          <a:p>
            <a:r>
              <a:rPr lang="x-none" smtClean="0">
                <a:solidFill>
                  <a:srgbClr val="5FAF4B"/>
                </a:solidFill>
              </a:rPr>
              <a:t>NATO</a:t>
            </a:r>
            <a:r>
              <a:rPr lang="x-none" smtClean="0"/>
              <a:t> </a:t>
            </a:r>
            <a:r>
              <a:rPr lang="x-none" smtClean="0">
                <a:solidFill>
                  <a:srgbClr val="5FAF4B"/>
                </a:solidFill>
              </a:rPr>
              <a:t>UNCLASSIFIED</a:t>
            </a:r>
            <a:endParaRPr lang="x-none" dirty="0">
              <a:solidFill>
                <a:srgbClr val="5FAF4B"/>
              </a:solidFill>
            </a:endParaRPr>
          </a:p>
        </p:txBody>
      </p:sp>
      <p:sp>
        <p:nvSpPr>
          <p:cNvPr id="9" name="Footer Placeholder 4">
            <a:extLst>
              <a:ext uri="{FF2B5EF4-FFF2-40B4-BE49-F238E27FC236}">
                <a16:creationId xmlns:a16="http://schemas.microsoft.com/office/drawing/2014/main" id="{849237EC-B723-E145-9FEB-3C6B83BB1190}"/>
              </a:ext>
            </a:extLst>
          </p:cNvPr>
          <p:cNvSpPr txBox="1">
            <a:spLocks/>
          </p:cNvSpPr>
          <p:nvPr userDrawn="1"/>
        </p:nvSpPr>
        <p:spPr>
          <a:xfrm>
            <a:off x="5203372" y="6308724"/>
            <a:ext cx="2344628"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rgbClr val="168ACC"/>
                </a:solidFill>
                <a:latin typeface="Arial" panose="020B0604020202020204" pitchFamily="34" charset="0"/>
                <a:ea typeface="Noto Sans" panose="020B0502040504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Last Update</a:t>
            </a:r>
            <a:r>
              <a:rPr lang="en-US" dirty="0" smtClean="0">
                <a:solidFill>
                  <a:srgbClr val="5FAF4B"/>
                </a:solidFill>
              </a:rPr>
              <a:t>: </a:t>
            </a:r>
            <a:endParaRPr lang="x-none" dirty="0">
              <a:solidFill>
                <a:srgbClr val="5FAF4B"/>
              </a:solidFill>
            </a:endParaRPr>
          </a:p>
        </p:txBody>
      </p:sp>
      <p:sp>
        <p:nvSpPr>
          <p:cNvPr id="4" name="Text Placeholder 3"/>
          <p:cNvSpPr>
            <a:spLocks noGrp="1"/>
          </p:cNvSpPr>
          <p:nvPr>
            <p:ph type="body" sz="quarter" idx="16"/>
          </p:nvPr>
        </p:nvSpPr>
        <p:spPr>
          <a:xfrm>
            <a:off x="6049737" y="6341338"/>
            <a:ext cx="1747156" cy="298942"/>
          </a:xfrm>
        </p:spPr>
        <p:txBody>
          <a:bodyPr anchor="ctr">
            <a:noAutofit/>
          </a:bodyPr>
          <a:lstStyle>
            <a:lvl1pPr marL="0" indent="0" algn="l">
              <a:buNone/>
              <a:defRPr sz="1200">
                <a:solidFill>
                  <a:srgbClr val="00B050"/>
                </a:solidFill>
              </a:defRPr>
            </a:lvl1pPr>
            <a:lvl2pPr>
              <a:defRPr sz="1200">
                <a:solidFill>
                  <a:srgbClr val="00B050"/>
                </a:solidFill>
              </a:defRPr>
            </a:lvl2pPr>
            <a:lvl3pPr>
              <a:defRPr sz="1200">
                <a:solidFill>
                  <a:srgbClr val="00B050"/>
                </a:solidFill>
              </a:defRPr>
            </a:lvl3pPr>
            <a:lvl4pPr>
              <a:defRPr sz="1200">
                <a:solidFill>
                  <a:srgbClr val="00B050"/>
                </a:solidFill>
              </a:defRPr>
            </a:lvl4pPr>
            <a:lvl5pPr>
              <a:defRPr sz="1200">
                <a:solidFill>
                  <a:srgbClr val="00B050"/>
                </a:solidFill>
              </a:defRPr>
            </a:lvl5pPr>
          </a:lstStyle>
          <a:p>
            <a:pPr lvl="0"/>
            <a:r>
              <a:rPr lang="en-US" dirty="0" smtClean="0"/>
              <a:t>Edit Master text styles</a:t>
            </a:r>
          </a:p>
        </p:txBody>
      </p:sp>
    </p:spTree>
    <p:extLst>
      <p:ext uri="{BB962C8B-B14F-4D97-AF65-F5344CB8AC3E}">
        <p14:creationId xmlns:p14="http://schemas.microsoft.com/office/powerpoint/2010/main" val="33752260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355">
          <p15:clr>
            <a:srgbClr val="FBAE40"/>
          </p15:clr>
        </p15:guide>
        <p15:guide id="2" pos="325">
          <p15:clr>
            <a:srgbClr val="FBAE40"/>
          </p15:clr>
        </p15:guide>
        <p15:guide id="3" orient="horz" pos="346">
          <p15:clr>
            <a:srgbClr val="FBAE40"/>
          </p15:clr>
        </p15:guide>
        <p15:guide id="4" orient="horz" pos="3974">
          <p15:clr>
            <a:srgbClr val="FBAE40"/>
          </p15:clr>
        </p15:guide>
        <p15:guide id="5" pos="665">
          <p15:clr>
            <a:srgbClr val="FBAE40"/>
          </p15:clr>
        </p15:guide>
        <p15:guide id="6" orient="horz" pos="2160">
          <p15:clr>
            <a:srgbClr val="FBAE40"/>
          </p15:clr>
        </p15:guide>
        <p15:guide id="7" pos="91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87768-FD67-8849-9497-B615192C4642}"/>
              </a:ext>
            </a:extLst>
          </p:cNvPr>
          <p:cNvSpPr>
            <a:spLocks noGrp="1"/>
          </p:cNvSpPr>
          <p:nvPr>
            <p:ph type="body" idx="1" hasCustomPrompt="1"/>
          </p:nvPr>
        </p:nvSpPr>
        <p:spPr>
          <a:xfrm>
            <a:off x="515938" y="2969841"/>
            <a:ext cx="677242" cy="813217"/>
          </a:xfrm>
        </p:spPr>
        <p:txBody>
          <a:bodyPr/>
          <a:lstStyle>
            <a:lvl1pPr marL="0" indent="0">
              <a:buFont typeface="+mj-lt"/>
              <a:buNone/>
              <a:defRPr sz="2400">
                <a:solidFill>
                  <a:srgbClr val="168AC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8" name="Title 7">
            <a:extLst>
              <a:ext uri="{FF2B5EF4-FFF2-40B4-BE49-F238E27FC236}">
                <a16:creationId xmlns:a16="http://schemas.microsoft.com/office/drawing/2014/main" id="{FC7540FA-DACD-CE4A-ACC0-6B27872EFE03}"/>
              </a:ext>
            </a:extLst>
          </p:cNvPr>
          <p:cNvSpPr>
            <a:spLocks noGrp="1"/>
          </p:cNvSpPr>
          <p:nvPr>
            <p:ph type="title"/>
          </p:nvPr>
        </p:nvSpPr>
        <p:spPr>
          <a:xfrm>
            <a:off x="1200150" y="2668005"/>
            <a:ext cx="9024318" cy="1325563"/>
          </a:xfrm>
        </p:spPr>
        <p:txBody>
          <a:bodyPr/>
          <a:lstStyle>
            <a:lvl1pPr>
              <a:defRPr>
                <a:solidFill>
                  <a:srgbClr val="D2E9FF"/>
                </a:solidFill>
              </a:defRPr>
            </a:lvl1pPr>
          </a:lstStyle>
          <a:p>
            <a:r>
              <a:rPr lang="en-US" smtClean="0"/>
              <a:t>Click to edit Master title style</a:t>
            </a:r>
            <a:endParaRPr lang="x-none" dirty="0"/>
          </a:p>
        </p:txBody>
      </p:sp>
      <p:sp>
        <p:nvSpPr>
          <p:cNvPr id="9" name="Footer Placeholder 4">
            <a:extLst>
              <a:ext uri="{FF2B5EF4-FFF2-40B4-BE49-F238E27FC236}">
                <a16:creationId xmlns:a16="http://schemas.microsoft.com/office/drawing/2014/main" id="{849237EC-B723-E145-9FEB-3C6B83BB1190}"/>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168ACC"/>
                </a:solidFill>
                <a:latin typeface="Arial" panose="020B0604020202020204" pitchFamily="34" charset="0"/>
                <a:ea typeface="Noto Sans" panose="020B0502040504020204" pitchFamily="34" charset="0"/>
                <a:cs typeface="Arial" panose="020B0604020202020204" pitchFamily="34" charset="0"/>
              </a:defRPr>
            </a:lvl1pPr>
          </a:lstStyle>
          <a:p>
            <a:r>
              <a:rPr lang="x-none" smtClean="0">
                <a:solidFill>
                  <a:srgbClr val="5FAF4B"/>
                </a:solidFill>
              </a:rPr>
              <a:t>NATO</a:t>
            </a:r>
            <a:r>
              <a:rPr lang="x-none" smtClean="0"/>
              <a:t> </a:t>
            </a:r>
            <a:r>
              <a:rPr lang="x-none" smtClean="0">
                <a:solidFill>
                  <a:srgbClr val="5FAF4B"/>
                </a:solidFill>
              </a:rPr>
              <a:t>UNCLASSIFIED</a:t>
            </a:r>
            <a:endParaRPr lang="x-none" dirty="0">
              <a:solidFill>
                <a:srgbClr val="5FAF4B"/>
              </a:solidFill>
            </a:endParaRPr>
          </a:p>
        </p:txBody>
      </p:sp>
      <p:sp>
        <p:nvSpPr>
          <p:cNvPr id="10" name="Slide Number Placeholder 5">
            <a:extLst>
              <a:ext uri="{FF2B5EF4-FFF2-40B4-BE49-F238E27FC236}">
                <a16:creationId xmlns:a16="http://schemas.microsoft.com/office/drawing/2014/main" id="{780797ED-47D5-2A4E-B24E-5FCCC52FD866}"/>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68ACC"/>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
        <p:nvSpPr>
          <p:cNvPr id="13" name="Content Placeholder 8">
            <a:extLst>
              <a:ext uri="{FF2B5EF4-FFF2-40B4-BE49-F238E27FC236}">
                <a16:creationId xmlns:a16="http://schemas.microsoft.com/office/drawing/2014/main" id="{03B6A470-1EA8-F746-9468-B69996E0DEAA}"/>
              </a:ext>
            </a:extLst>
          </p:cNvPr>
          <p:cNvSpPr txBox="1">
            <a:spLocks/>
          </p:cNvSpPr>
          <p:nvPr userDrawn="1"/>
        </p:nvSpPr>
        <p:spPr>
          <a:xfrm>
            <a:off x="1439862" y="198196"/>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smtClean="0">
                <a:solidFill>
                  <a:schemeClr val="bg1"/>
                </a:solidFill>
              </a:rPr>
              <a:t>JOINT WARFARE CENTRE</a:t>
            </a:r>
            <a:endParaRPr lang="en-GB" altLang="en-US" dirty="0">
              <a:solidFill>
                <a:schemeClr val="bg1"/>
              </a:solidFill>
            </a:endParaRPr>
          </a:p>
        </p:txBody>
      </p:sp>
    </p:spTree>
    <p:extLst>
      <p:ext uri="{BB962C8B-B14F-4D97-AF65-F5344CB8AC3E}">
        <p14:creationId xmlns:p14="http://schemas.microsoft.com/office/powerpoint/2010/main" val="19526088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B05-4B85-5D48-9A5B-15D5D64ABBD3}"/>
              </a:ext>
            </a:extLst>
          </p:cNvPr>
          <p:cNvSpPr>
            <a:spLocks noGrp="1"/>
          </p:cNvSpPr>
          <p:nvPr>
            <p:ph type="title"/>
          </p:nvPr>
        </p:nvSpPr>
        <p:spPr/>
        <p:txBody>
          <a:bodyPr/>
          <a:lstStyle/>
          <a:p>
            <a:r>
              <a:rPr lang="en-US" smtClean="0"/>
              <a:t>Click to edit Master title style</a:t>
            </a:r>
            <a:endParaRPr lang="x-none" dirty="0"/>
          </a:p>
        </p:txBody>
      </p:sp>
      <p:sp>
        <p:nvSpPr>
          <p:cNvPr id="3" name="Content Placeholder 2">
            <a:extLst>
              <a:ext uri="{FF2B5EF4-FFF2-40B4-BE49-F238E27FC236}">
                <a16:creationId xmlns:a16="http://schemas.microsoft.com/office/drawing/2014/main" id="{AEC3C0B6-E809-9541-968A-C17FB0308E89}"/>
              </a:ext>
            </a:extLst>
          </p:cNvPr>
          <p:cNvSpPr>
            <a:spLocks noGrp="1"/>
          </p:cNvSpPr>
          <p:nvPr>
            <p:ph idx="1"/>
          </p:nvPr>
        </p:nvSpPr>
        <p:spPr/>
        <p:txBody>
          <a:bodyPr/>
          <a:lstStyle>
            <a:lvl1pPr>
              <a:buClr>
                <a:srgbClr val="104685"/>
              </a:buClr>
              <a:defRPr sz="2400">
                <a:solidFill>
                  <a:schemeClr val="bg2">
                    <a:lumMod val="25000"/>
                  </a:schemeClr>
                </a:solidFill>
              </a:defRPr>
            </a:lvl1pPr>
            <a:lvl2pPr>
              <a:buClr>
                <a:srgbClr val="104685"/>
              </a:buClr>
              <a:defRPr sz="2000">
                <a:solidFill>
                  <a:schemeClr val="bg2">
                    <a:lumMod val="25000"/>
                  </a:schemeClr>
                </a:solidFill>
              </a:defRPr>
            </a:lvl2pPr>
            <a:lvl3pPr>
              <a:buClr>
                <a:srgbClr val="104685"/>
              </a:buClr>
              <a:defRPr sz="1800">
                <a:solidFill>
                  <a:schemeClr val="bg2">
                    <a:lumMod val="25000"/>
                  </a:schemeClr>
                </a:solidFill>
              </a:defRPr>
            </a:lvl3pPr>
            <a:lvl4pPr>
              <a:buClr>
                <a:srgbClr val="104685"/>
              </a:buClr>
              <a:defRPr sz="1600">
                <a:solidFill>
                  <a:schemeClr val="bg2">
                    <a:lumMod val="25000"/>
                  </a:schemeClr>
                </a:solidFill>
              </a:defRPr>
            </a:lvl4pPr>
            <a:lvl5pPr>
              <a:buClr>
                <a:srgbClr val="AFD8ED"/>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Footer Placeholder 4">
            <a:extLst>
              <a:ext uri="{FF2B5EF4-FFF2-40B4-BE49-F238E27FC236}">
                <a16:creationId xmlns:a16="http://schemas.microsoft.com/office/drawing/2014/main" id="{67231140-1CFD-604E-9043-CF24B588CE02}"/>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7" name="Slide Number Placeholder 5">
            <a:extLst>
              <a:ext uri="{FF2B5EF4-FFF2-40B4-BE49-F238E27FC236}">
                <a16:creationId xmlns:a16="http://schemas.microsoft.com/office/drawing/2014/main" id="{E515A3FA-235C-F948-BBCC-D89F48F7208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178503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0D866-E399-4749-A091-29E354D847D2}"/>
              </a:ext>
            </a:extLst>
          </p:cNvPr>
          <p:cNvSpPr>
            <a:spLocks noGrp="1"/>
          </p:cNvSpPr>
          <p:nvPr>
            <p:ph type="title"/>
          </p:nvPr>
        </p:nvSpPr>
        <p:spPr/>
        <p:txBody>
          <a:bodyPr/>
          <a:lstStyle/>
          <a:p>
            <a:r>
              <a:rPr lang="en-US" smtClean="0"/>
              <a:t>Click to edit Master title style</a:t>
            </a:r>
            <a:endParaRPr lang="x-none" dirty="0"/>
          </a:p>
        </p:txBody>
      </p:sp>
      <p:sp>
        <p:nvSpPr>
          <p:cNvPr id="3" name="Content Placeholder 2">
            <a:extLst>
              <a:ext uri="{FF2B5EF4-FFF2-40B4-BE49-F238E27FC236}">
                <a16:creationId xmlns:a16="http://schemas.microsoft.com/office/drawing/2014/main" id="{867FE3B6-0510-964C-9271-434C25AE8921}"/>
              </a:ext>
            </a:extLst>
          </p:cNvPr>
          <p:cNvSpPr>
            <a:spLocks noGrp="1"/>
          </p:cNvSpPr>
          <p:nvPr>
            <p:ph sz="half" idx="1"/>
          </p:nvPr>
        </p:nvSpPr>
        <p:spPr>
          <a:xfrm>
            <a:off x="515938" y="2438256"/>
            <a:ext cx="5181600" cy="3691082"/>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a:extLst>
              <a:ext uri="{FF2B5EF4-FFF2-40B4-BE49-F238E27FC236}">
                <a16:creationId xmlns:a16="http://schemas.microsoft.com/office/drawing/2014/main" id="{87E9ADC8-A008-C44B-A3C2-64236DA179A2}"/>
              </a:ext>
            </a:extLst>
          </p:cNvPr>
          <p:cNvSpPr>
            <a:spLocks noGrp="1"/>
          </p:cNvSpPr>
          <p:nvPr>
            <p:ph sz="half" idx="2"/>
          </p:nvPr>
        </p:nvSpPr>
        <p:spPr>
          <a:xfrm>
            <a:off x="5849938" y="2438256"/>
            <a:ext cx="5181600" cy="3691082"/>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Footer Placeholder 4">
            <a:extLst>
              <a:ext uri="{FF2B5EF4-FFF2-40B4-BE49-F238E27FC236}">
                <a16:creationId xmlns:a16="http://schemas.microsoft.com/office/drawing/2014/main" id="{3E074557-22EE-0646-9DE6-1A844A2479D3}"/>
              </a:ext>
            </a:extLst>
          </p:cNvPr>
          <p:cNvSpPr>
            <a:spLocks noGrp="1"/>
          </p:cNvSpPr>
          <p:nvPr>
            <p:ph type="ftr" sz="quarter" idx="10"/>
          </p:nvPr>
        </p:nvSpPr>
        <p:spPr>
          <a:xfrm>
            <a:off x="188696" y="6308725"/>
            <a:ext cx="4114800" cy="365125"/>
          </a:xfrm>
        </p:spPr>
        <p:txBody>
          <a:bodyPr/>
          <a:lstStyle/>
          <a:p>
            <a:r>
              <a:rPr lang="x-none" dirty="0"/>
              <a:t>NATO UNCLASSIFIED</a:t>
            </a:r>
          </a:p>
        </p:txBody>
      </p:sp>
      <p:sp>
        <p:nvSpPr>
          <p:cNvPr id="8" name="Slide Number Placeholder 5">
            <a:extLst>
              <a:ext uri="{FF2B5EF4-FFF2-40B4-BE49-F238E27FC236}">
                <a16:creationId xmlns:a16="http://schemas.microsoft.com/office/drawing/2014/main" id="{E668F466-E152-7947-B655-E84B190F14E2}"/>
              </a:ext>
            </a:extLst>
          </p:cNvPr>
          <p:cNvSpPr>
            <a:spLocks noGrp="1"/>
          </p:cNvSpPr>
          <p:nvPr>
            <p:ph type="sldNum" sz="quarter" idx="11"/>
          </p:nvPr>
        </p:nvSpPr>
        <p:spPr>
          <a:xfrm>
            <a:off x="9180297" y="6308725"/>
            <a:ext cx="2743200" cy="365125"/>
          </a:xfrm>
        </p:spPr>
        <p:txBody>
          <a:bodyPr/>
          <a:lstStyle/>
          <a:p>
            <a:fld id="{9E9C1426-0F0D-BC4F-BF6C-4B07893ACD48}" type="datetimeFigureOut">
              <a:rPr lang="x-none" smtClean="0"/>
              <a:pPr/>
              <a:t>10/07/2024</a:t>
            </a:fld>
            <a:r>
              <a:rPr lang="x-none" dirty="0"/>
              <a:t>  </a:t>
            </a:r>
            <a:r>
              <a:rPr lang="x-none" dirty="0">
                <a:effectLst/>
              </a:rPr>
              <a:t>|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8785781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5157787"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8" y="2438256"/>
            <a:ext cx="5157787"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7711697A-3AFB-364E-8BF8-A7DD7A4100EC}"/>
              </a:ext>
            </a:extLst>
          </p:cNvPr>
          <p:cNvSpPr>
            <a:spLocks noGrp="1"/>
          </p:cNvSpPr>
          <p:nvPr>
            <p:ph sz="quarter" idx="4"/>
          </p:nvPr>
        </p:nvSpPr>
        <p:spPr>
          <a:xfrm>
            <a:off x="5848350" y="3173412"/>
            <a:ext cx="5183188"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p>
            <a:r>
              <a:rPr lang="en-US" smtClean="0"/>
              <a:t>Click to edit Master title style</a:t>
            </a:r>
            <a:endParaRPr lang="x-none" dirty="0"/>
          </a:p>
        </p:txBody>
      </p:sp>
      <p:sp>
        <p:nvSpPr>
          <p:cNvPr id="13" name="Text Placeholder 2">
            <a:extLst>
              <a:ext uri="{FF2B5EF4-FFF2-40B4-BE49-F238E27FC236}">
                <a16:creationId xmlns:a16="http://schemas.microsoft.com/office/drawing/2014/main" id="{034B3D56-08AA-4A47-9152-DA7E97C05A2C}"/>
              </a:ext>
            </a:extLst>
          </p:cNvPr>
          <p:cNvSpPr>
            <a:spLocks noGrp="1"/>
          </p:cNvSpPr>
          <p:nvPr>
            <p:ph type="body" idx="12" hasCustomPrompt="1"/>
          </p:nvPr>
        </p:nvSpPr>
        <p:spPr>
          <a:xfrm>
            <a:off x="5848350" y="2438256"/>
            <a:ext cx="5157787"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4" name="Footer Placeholder 4">
            <a:extLst>
              <a:ext uri="{FF2B5EF4-FFF2-40B4-BE49-F238E27FC236}">
                <a16:creationId xmlns:a16="http://schemas.microsoft.com/office/drawing/2014/main" id="{170AD413-BADD-CC44-B7AA-EA8896768556}"/>
              </a:ext>
            </a:extLst>
          </p:cNvPr>
          <p:cNvSpPr>
            <a:spLocks noGrp="1"/>
          </p:cNvSpPr>
          <p:nvPr>
            <p:ph type="ftr" sz="quarter" idx="10"/>
          </p:nvPr>
        </p:nvSpPr>
        <p:spPr>
          <a:xfrm>
            <a:off x="188696" y="6308725"/>
            <a:ext cx="4114800" cy="365125"/>
          </a:xfrm>
        </p:spPr>
        <p:txBody>
          <a:bodyPr/>
          <a:lstStyle/>
          <a:p>
            <a:r>
              <a:rPr lang="x-none" dirty="0"/>
              <a:t>NATO UNCLASSIFIED</a:t>
            </a:r>
          </a:p>
        </p:txBody>
      </p:sp>
      <p:sp>
        <p:nvSpPr>
          <p:cNvPr id="15" name="Slide Number Placeholder 5">
            <a:extLst>
              <a:ext uri="{FF2B5EF4-FFF2-40B4-BE49-F238E27FC236}">
                <a16:creationId xmlns:a16="http://schemas.microsoft.com/office/drawing/2014/main" id="{5F3BEDC5-2F3C-A544-87B2-874948386E0B}"/>
              </a:ext>
            </a:extLst>
          </p:cNvPr>
          <p:cNvSpPr>
            <a:spLocks noGrp="1"/>
          </p:cNvSpPr>
          <p:nvPr>
            <p:ph type="sldNum" sz="quarter" idx="11"/>
          </p:nvPr>
        </p:nvSpPr>
        <p:spPr>
          <a:xfrm>
            <a:off x="9180297" y="6308725"/>
            <a:ext cx="2743200" cy="365125"/>
          </a:xfrm>
        </p:spPr>
        <p:txBody>
          <a:bodyPr/>
          <a:lstStyle/>
          <a:p>
            <a:fld id="{9E9C1426-0F0D-BC4F-BF6C-4B07893ACD48}" type="datetimeFigureOut">
              <a:rPr lang="x-none" smtClean="0"/>
              <a:pPr/>
              <a:t>10/07/2024</a:t>
            </a:fld>
            <a:r>
              <a:rPr lang="x-none" dirty="0"/>
              <a:t>  </a:t>
            </a:r>
            <a:r>
              <a:rPr lang="x-none" dirty="0">
                <a:effectLst/>
              </a:rPr>
              <a:t>|  </a:t>
            </a:r>
            <a:r>
              <a:rPr lang="en-GB" dirty="0"/>
              <a:t>P</a:t>
            </a:r>
            <a:r>
              <a:rPr lang="x-none" dirty="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36987379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19D0786-AD54-6A4B-8BA6-F028206B7362}"/>
              </a:ext>
            </a:extLst>
          </p:cNvPr>
          <p:cNvSpPr>
            <a:spLocks noGrp="1"/>
          </p:cNvSpPr>
          <p:nvPr>
            <p:ph sz="half" idx="2"/>
          </p:nvPr>
        </p:nvSpPr>
        <p:spPr>
          <a:xfrm>
            <a:off x="515938"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 name="Text Placeholder 2">
            <a:extLst>
              <a:ext uri="{FF2B5EF4-FFF2-40B4-BE49-F238E27FC236}">
                <a16:creationId xmlns:a16="http://schemas.microsoft.com/office/drawing/2014/main" id="{1BE41607-8469-3646-8B93-EA9401D7019B}"/>
              </a:ext>
            </a:extLst>
          </p:cNvPr>
          <p:cNvSpPr>
            <a:spLocks noGrp="1"/>
          </p:cNvSpPr>
          <p:nvPr>
            <p:ph type="body" idx="1" hasCustomPrompt="1"/>
          </p:nvPr>
        </p:nvSpPr>
        <p:spPr>
          <a:xfrm>
            <a:off x="515939" y="2438256"/>
            <a:ext cx="3347814"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Title 1">
            <a:extLst>
              <a:ext uri="{FF2B5EF4-FFF2-40B4-BE49-F238E27FC236}">
                <a16:creationId xmlns:a16="http://schemas.microsoft.com/office/drawing/2014/main" id="{030BD1BB-4F76-EA48-8500-4B586D72D3DC}"/>
              </a:ext>
            </a:extLst>
          </p:cNvPr>
          <p:cNvSpPr>
            <a:spLocks noGrp="1"/>
          </p:cNvSpPr>
          <p:nvPr>
            <p:ph type="title"/>
          </p:nvPr>
        </p:nvSpPr>
        <p:spPr>
          <a:xfrm>
            <a:off x="515938" y="1112693"/>
            <a:ext cx="10515600" cy="1325563"/>
          </a:xfrm>
        </p:spPr>
        <p:txBody>
          <a:bodyPr/>
          <a:lstStyle/>
          <a:p>
            <a:r>
              <a:rPr lang="en-US" smtClean="0"/>
              <a:t>Click to edit Master title style</a:t>
            </a:r>
            <a:endParaRPr lang="x-none" dirty="0"/>
          </a:p>
        </p:txBody>
      </p:sp>
      <p:sp>
        <p:nvSpPr>
          <p:cNvPr id="9" name="Content Placeholder 3">
            <a:extLst>
              <a:ext uri="{FF2B5EF4-FFF2-40B4-BE49-F238E27FC236}">
                <a16:creationId xmlns:a16="http://schemas.microsoft.com/office/drawing/2014/main" id="{DA10ADEA-8541-5B43-B7EA-A39366AB1A97}"/>
              </a:ext>
            </a:extLst>
          </p:cNvPr>
          <p:cNvSpPr>
            <a:spLocks noGrp="1"/>
          </p:cNvSpPr>
          <p:nvPr>
            <p:ph sz="half" idx="12"/>
          </p:nvPr>
        </p:nvSpPr>
        <p:spPr>
          <a:xfrm>
            <a:off x="4113903"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4" name="Text Placeholder 2">
            <a:extLst>
              <a:ext uri="{FF2B5EF4-FFF2-40B4-BE49-F238E27FC236}">
                <a16:creationId xmlns:a16="http://schemas.microsoft.com/office/drawing/2014/main" id="{96C39F72-553D-D64C-9D1D-AA635EB41EE2}"/>
              </a:ext>
            </a:extLst>
          </p:cNvPr>
          <p:cNvSpPr>
            <a:spLocks noGrp="1"/>
          </p:cNvSpPr>
          <p:nvPr>
            <p:ph type="body" idx="13" hasCustomPrompt="1"/>
          </p:nvPr>
        </p:nvSpPr>
        <p:spPr>
          <a:xfrm>
            <a:off x="4113904" y="2438256"/>
            <a:ext cx="3347814"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5" name="Content Placeholder 3">
            <a:extLst>
              <a:ext uri="{FF2B5EF4-FFF2-40B4-BE49-F238E27FC236}">
                <a16:creationId xmlns:a16="http://schemas.microsoft.com/office/drawing/2014/main" id="{D2530195-F13F-B04D-A745-E6A53976FAC4}"/>
              </a:ext>
            </a:extLst>
          </p:cNvPr>
          <p:cNvSpPr>
            <a:spLocks noGrp="1"/>
          </p:cNvSpPr>
          <p:nvPr>
            <p:ph sz="half" idx="14"/>
          </p:nvPr>
        </p:nvSpPr>
        <p:spPr>
          <a:xfrm>
            <a:off x="7711869" y="3173412"/>
            <a:ext cx="3347815" cy="2955926"/>
          </a:xfrm>
        </p:spPr>
        <p:txBody>
          <a:bodyPr/>
          <a:lstStyle>
            <a:lvl5pPr>
              <a:buClr>
                <a:srgbClr val="5FAF4B"/>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6" name="Text Placeholder 2">
            <a:extLst>
              <a:ext uri="{FF2B5EF4-FFF2-40B4-BE49-F238E27FC236}">
                <a16:creationId xmlns:a16="http://schemas.microsoft.com/office/drawing/2014/main" id="{4413D92C-A42C-2A46-98A0-B29B40B50B28}"/>
              </a:ext>
            </a:extLst>
          </p:cNvPr>
          <p:cNvSpPr>
            <a:spLocks noGrp="1"/>
          </p:cNvSpPr>
          <p:nvPr>
            <p:ph type="body" idx="15" hasCustomPrompt="1"/>
          </p:nvPr>
        </p:nvSpPr>
        <p:spPr>
          <a:xfrm>
            <a:off x="7711870" y="2438256"/>
            <a:ext cx="3347814" cy="735156"/>
          </a:xfrm>
        </p:spPr>
        <p:txBody>
          <a:bodyPr anchor="b">
            <a:normAutofit/>
          </a:bodyPr>
          <a:lstStyle>
            <a:lvl1pPr marL="0" indent="0">
              <a:buNone/>
              <a:defRPr sz="2000" b="1">
                <a:solidFill>
                  <a:srgbClr val="1046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3" name="Footer Placeholder 4">
            <a:extLst>
              <a:ext uri="{FF2B5EF4-FFF2-40B4-BE49-F238E27FC236}">
                <a16:creationId xmlns:a16="http://schemas.microsoft.com/office/drawing/2014/main" id="{64E23829-47DA-2C44-AED6-17CED323073B}"/>
              </a:ext>
            </a:extLst>
          </p:cNvPr>
          <p:cNvSpPr>
            <a:spLocks noGrp="1"/>
          </p:cNvSpPr>
          <p:nvPr>
            <p:ph type="ftr" sz="quarter" idx="3"/>
          </p:nvPr>
        </p:nvSpPr>
        <p:spPr>
          <a:xfrm>
            <a:off x="188696" y="6308725"/>
            <a:ext cx="4114800" cy="365125"/>
          </a:xfrm>
          <a:prstGeom prst="rect">
            <a:avLst/>
          </a:prstGeom>
        </p:spPr>
        <p:txBody>
          <a:bodyPr vert="horz" lIns="91440" tIns="45720" rIns="91440" bIns="45720" rtlCol="0" anchor="ctr"/>
          <a:lstStyle>
            <a:lvl1pPr algn="l">
              <a:defRPr sz="1000" b="0" i="0">
                <a:solidFill>
                  <a:srgbClr val="5FAF4B"/>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17" name="Slide Number Placeholder 5">
            <a:extLst>
              <a:ext uri="{FF2B5EF4-FFF2-40B4-BE49-F238E27FC236}">
                <a16:creationId xmlns:a16="http://schemas.microsoft.com/office/drawing/2014/main" id="{A9A77119-278E-9C47-87E6-D91C61F6D608}"/>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spTree>
    <p:extLst>
      <p:ext uri="{BB962C8B-B14F-4D97-AF65-F5344CB8AC3E}">
        <p14:creationId xmlns:p14="http://schemas.microsoft.com/office/powerpoint/2010/main" val="15444842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C04C9-B501-5D48-A805-4935DC0BC047}"/>
              </a:ext>
            </a:extLst>
          </p:cNvPr>
          <p:cNvSpPr>
            <a:spLocks noGrp="1"/>
          </p:cNvSpPr>
          <p:nvPr>
            <p:ph type="title"/>
          </p:nvPr>
        </p:nvSpPr>
        <p:spPr>
          <a:xfrm>
            <a:off x="515938" y="1112693"/>
            <a:ext cx="10515600" cy="1325563"/>
          </a:xfrm>
          <a:prstGeom prst="rect">
            <a:avLst/>
          </a:prstGeom>
        </p:spPr>
        <p:txBody>
          <a:bodyPr vert="horz" lIns="91440" tIns="45720" rIns="91440" bIns="45720" rtlCol="0" anchor="ctr">
            <a:normAutofit/>
          </a:bodyPr>
          <a:lstStyle/>
          <a:p>
            <a:r>
              <a:rPr lang="en-US" smtClean="0"/>
              <a:t>Click to edit Master title style</a:t>
            </a:r>
            <a:endParaRPr lang="x-none" dirty="0"/>
          </a:p>
        </p:txBody>
      </p:sp>
      <p:sp>
        <p:nvSpPr>
          <p:cNvPr id="3" name="Text Placeholder 2">
            <a:extLst>
              <a:ext uri="{FF2B5EF4-FFF2-40B4-BE49-F238E27FC236}">
                <a16:creationId xmlns:a16="http://schemas.microsoft.com/office/drawing/2014/main" id="{4D1BC9A9-7B8B-8241-9B15-3E47EEDD02B3}"/>
              </a:ext>
            </a:extLst>
          </p:cNvPr>
          <p:cNvSpPr>
            <a:spLocks noGrp="1"/>
          </p:cNvSpPr>
          <p:nvPr>
            <p:ph type="body" idx="1"/>
          </p:nvPr>
        </p:nvSpPr>
        <p:spPr>
          <a:xfrm>
            <a:off x="515938" y="2438256"/>
            <a:ext cx="10515600" cy="369108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5" name="Footer Placeholder 4">
            <a:extLst>
              <a:ext uri="{FF2B5EF4-FFF2-40B4-BE49-F238E27FC236}">
                <a16:creationId xmlns:a16="http://schemas.microsoft.com/office/drawing/2014/main" id="{D91C20A6-FE70-C243-AE15-9AFDDCD8551A}"/>
              </a:ext>
            </a:extLst>
          </p:cNvPr>
          <p:cNvSpPr>
            <a:spLocks noGrp="1"/>
          </p:cNvSpPr>
          <p:nvPr>
            <p:ph type="ftr" sz="quarter" idx="3"/>
          </p:nvPr>
        </p:nvSpPr>
        <p:spPr>
          <a:xfrm>
            <a:off x="515938" y="6129339"/>
            <a:ext cx="4114800" cy="544512"/>
          </a:xfrm>
          <a:prstGeom prst="rect">
            <a:avLst/>
          </a:prstGeom>
        </p:spPr>
        <p:txBody>
          <a:bodyPr vert="horz" lIns="91440" tIns="45720" rIns="91440" bIns="45720" rtlCol="0" anchor="ctr"/>
          <a:lstStyle>
            <a:lvl1pPr algn="l">
              <a:defRPr sz="1000" b="0" i="0">
                <a:solidFill>
                  <a:srgbClr val="95C281"/>
                </a:solidFill>
                <a:latin typeface="Arial" panose="020B0604020202020204" pitchFamily="34" charset="0"/>
                <a:ea typeface="Noto Sans" panose="020B0502040504020204" pitchFamily="34" charset="0"/>
                <a:cs typeface="Arial" panose="020B0604020202020204" pitchFamily="34" charset="0"/>
              </a:defRPr>
            </a:lvl1pPr>
          </a:lstStyle>
          <a:p>
            <a:r>
              <a:rPr lang="x-none" dirty="0"/>
              <a:t>NATO UNCLASSIFIED</a:t>
            </a:r>
          </a:p>
        </p:txBody>
      </p:sp>
      <p:sp>
        <p:nvSpPr>
          <p:cNvPr id="6" name="Slide Number Placeholder 5">
            <a:extLst>
              <a:ext uri="{FF2B5EF4-FFF2-40B4-BE49-F238E27FC236}">
                <a16:creationId xmlns:a16="http://schemas.microsoft.com/office/drawing/2014/main" id="{2D9DC6B1-4B05-8D4F-B57F-AF4A120D8E7D}"/>
              </a:ext>
            </a:extLst>
          </p:cNvPr>
          <p:cNvSpPr>
            <a:spLocks noGrp="1"/>
          </p:cNvSpPr>
          <p:nvPr>
            <p:ph type="sldNum" sz="quarter" idx="4"/>
          </p:nvPr>
        </p:nvSpPr>
        <p:spPr>
          <a:xfrm>
            <a:off x="9180297" y="6308725"/>
            <a:ext cx="2743200" cy="365125"/>
          </a:xfrm>
          <a:prstGeom prst="rect">
            <a:avLst/>
          </a:prstGeom>
        </p:spPr>
        <p:txBody>
          <a:bodyPr vert="horz" lIns="91440" tIns="45720" rIns="91440" bIns="45720" rtlCol="0" anchor="ctr"/>
          <a:lstStyle>
            <a:lvl1pPr algn="r">
              <a:defRPr sz="1000" b="0" i="0">
                <a:solidFill>
                  <a:srgbClr val="104685"/>
                </a:solidFill>
                <a:latin typeface="Arial" panose="020B0604020202020204" pitchFamily="34" charset="0"/>
                <a:ea typeface="Noto Sans" panose="020B0502040504020204" pitchFamily="34" charset="0"/>
                <a:cs typeface="Arial" panose="020B0604020202020204" pitchFamily="34" charset="0"/>
              </a:defRPr>
            </a:lvl1pPr>
          </a:lstStyle>
          <a:p>
            <a:fld id="{9E9C1426-0F0D-BC4F-BF6C-4B07893ACD48}" type="datetimeFigureOut">
              <a:rPr lang="x-none" smtClean="0"/>
              <a:pPr/>
              <a:t>10/07/2024</a:t>
            </a:fld>
            <a:r>
              <a:rPr lang="x-none" smtClean="0"/>
              <a:t>  |  </a:t>
            </a:r>
            <a:r>
              <a:rPr lang="en-GB" dirty="0" smtClean="0"/>
              <a:t>P</a:t>
            </a:r>
            <a:r>
              <a:rPr lang="x-none" smtClean="0"/>
              <a:t>AGE </a:t>
            </a:r>
            <a:fld id="{3C66DE6B-CC4B-F74A-99D4-2DC8DD154D90}" type="slidenum">
              <a:rPr lang="x-none" smtClean="0"/>
              <a:pPr/>
              <a:t>‹#›</a:t>
            </a:fld>
            <a:endParaRPr lang="x-none" dirty="0"/>
          </a:p>
        </p:txBody>
      </p:sp>
      <p:pic>
        <p:nvPicPr>
          <p:cNvPr id="7" name="Picture 6">
            <a:extLst>
              <a:ext uri="{FF2B5EF4-FFF2-40B4-BE49-F238E27FC236}">
                <a16:creationId xmlns:a16="http://schemas.microsoft.com/office/drawing/2014/main" id="{E0FF32FE-B776-D64E-8231-AA0AE382635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03396" y="198196"/>
            <a:ext cx="1033207" cy="772397"/>
          </a:xfrm>
          <a:prstGeom prst="rect">
            <a:avLst/>
          </a:prstGeom>
        </p:spPr>
      </p:pic>
      <p:sp>
        <p:nvSpPr>
          <p:cNvPr id="9" name="Content Placeholder 8">
            <a:extLst>
              <a:ext uri="{FF2B5EF4-FFF2-40B4-BE49-F238E27FC236}">
                <a16:creationId xmlns:a16="http://schemas.microsoft.com/office/drawing/2014/main" id="{03B6A470-1EA8-F746-9468-B69996E0DEAA}"/>
              </a:ext>
            </a:extLst>
          </p:cNvPr>
          <p:cNvSpPr txBox="1">
            <a:spLocks/>
          </p:cNvSpPr>
          <p:nvPr userDrawn="1"/>
        </p:nvSpPr>
        <p:spPr>
          <a:xfrm>
            <a:off x="1439862" y="198196"/>
            <a:ext cx="5400000" cy="540000"/>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Tx/>
              <a:buNone/>
              <a:tabLst/>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1pPr>
            <a:lvl2pPr marL="4572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2pPr>
            <a:lvl3pPr marL="9144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3pPr>
            <a:lvl4pPr marL="1371600" indent="0" algn="l" defTabSz="914400" rtl="0" eaLnBrk="1" latinLnBrk="0" hangingPunct="1">
              <a:lnSpc>
                <a:spcPct val="150000"/>
              </a:lnSpc>
              <a:spcBef>
                <a:spcPts val="500"/>
              </a:spcBef>
              <a:buClr>
                <a:srgbClr val="5FAF4B"/>
              </a:buClr>
              <a:buFont typeface="Wingdings" pitchFamily="2" charset="2"/>
              <a:buNone/>
              <a:defRPr sz="1000" kern="1200">
                <a:solidFill>
                  <a:srgbClr val="485045"/>
                </a:solidFill>
                <a:latin typeface="Arial" panose="020B0604020202020204" pitchFamily="34" charset="0"/>
                <a:ea typeface="Noto Sans" panose="020B0502040504020204" pitchFamily="34" charset="0"/>
                <a:cs typeface="Arial" panose="020B0604020202020204" pitchFamily="34" charset="0"/>
              </a:defRPr>
            </a:lvl4pPr>
            <a:lvl5pPr marL="1828800" indent="0" algn="l" defTabSz="914400" rtl="0" eaLnBrk="1" latinLnBrk="0" hangingPunct="1">
              <a:lnSpc>
                <a:spcPct val="150000"/>
              </a:lnSpc>
              <a:spcBef>
                <a:spcPts val="500"/>
              </a:spcBef>
              <a:buClr>
                <a:srgbClr val="AFD8ED"/>
              </a:buClr>
              <a:buFont typeface="Arial" panose="020B0604020202020204" pitchFamily="34" charset="0"/>
              <a:buNone/>
              <a:defRPr sz="1000" kern="1200">
                <a:solidFill>
                  <a:srgbClr val="383838"/>
                </a:solidFill>
                <a:latin typeface="Arial" panose="020B0604020202020204" pitchFamily="34" charset="0"/>
                <a:ea typeface="Source Sans Pro" panose="020B0503030403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dirty="0" smtClean="0">
                <a:solidFill>
                  <a:srgbClr val="545454"/>
                </a:solidFill>
              </a:rPr>
              <a:t>JOINT WARFARE CENTRE</a:t>
            </a:r>
            <a:endParaRPr lang="en-GB" altLang="en-US" dirty="0">
              <a:solidFill>
                <a:srgbClr val="545454"/>
              </a:solidFill>
            </a:endParaRPr>
          </a:p>
        </p:txBody>
      </p:sp>
    </p:spTree>
    <p:extLst>
      <p:ext uri="{BB962C8B-B14F-4D97-AF65-F5344CB8AC3E}">
        <p14:creationId xmlns:p14="http://schemas.microsoft.com/office/powerpoint/2010/main" val="3004776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8" r:id="rId2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i="0" kern="1200">
          <a:solidFill>
            <a:srgbClr val="104685"/>
          </a:solidFill>
          <a:latin typeface="Garamond" panose="02020404030301010803"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150000"/>
        </a:lnSpc>
        <a:spcBef>
          <a:spcPts val="1000"/>
        </a:spcBef>
        <a:buClr>
          <a:srgbClr val="104685"/>
        </a:buClr>
        <a:buFont typeface="Wingdings" pitchFamily="2" charset="2"/>
        <a:buChar char="§"/>
        <a:defRPr sz="2400" kern="1200">
          <a:solidFill>
            <a:srgbClr val="203864"/>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104685"/>
        </a:buClr>
        <a:buFont typeface="Wingdings" pitchFamily="2" charset="2"/>
        <a:buChar char="§"/>
        <a:defRPr sz="20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104685"/>
        </a:buClr>
        <a:buFont typeface="Wingdings" pitchFamily="2" charset="2"/>
        <a:buChar char="§"/>
        <a:defRPr sz="18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104685"/>
        </a:buClr>
        <a:buFont typeface="Wingdings" pitchFamily="2" charset="2"/>
        <a:buChar char="§"/>
        <a:defRPr sz="16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5">
          <p15:clr>
            <a:srgbClr val="F26B43"/>
          </p15:clr>
        </p15:guide>
        <p15:guide id="2" pos="7355">
          <p15:clr>
            <a:srgbClr val="F26B43"/>
          </p15:clr>
        </p15:guide>
        <p15:guide id="3" orient="horz" pos="346">
          <p15:clr>
            <a:srgbClr val="F26B43"/>
          </p15:clr>
        </p15:guide>
        <p15:guide id="4" orient="horz" pos="3974">
          <p15:clr>
            <a:srgbClr val="F26B43"/>
          </p15:clr>
        </p15:guide>
        <p15:guide id="5" pos="3840">
          <p15:clr>
            <a:srgbClr val="F26B43"/>
          </p15:clr>
        </p15:guide>
        <p15:guide id="6" orient="horz" pos="2160">
          <p15:clr>
            <a:srgbClr val="F26B43"/>
          </p15:clr>
        </p15:guide>
        <p15:guide id="7" orient="horz" pos="3861">
          <p15:clr>
            <a:srgbClr val="F26B43"/>
          </p15:clr>
        </p15:guide>
        <p15:guide id="8" orient="horz" pos="11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mailto:Raymond.Darnell@jwc.nato.int" TargetMode="External"/><Relationship Id="rId2" Type="http://schemas.openxmlformats.org/officeDocument/2006/relationships/hyperlink" Target="mailto:PCS@jwc.nato.int" TargetMode="External"/><Relationship Id="rId1" Type="http://schemas.openxmlformats.org/officeDocument/2006/relationships/slideLayout" Target="../slideLayouts/slideLayout11.xml"/><Relationship Id="rId4" Type="http://schemas.openxmlformats.org/officeDocument/2006/relationships/hyperlink" Target="mailto:AnneGrethe.Bjastad@jwc.nato.i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Raymond.Darnell@jwc.nato.int" TargetMode="External"/><Relationship Id="rId2" Type="http://schemas.openxmlformats.org/officeDocument/2006/relationships/hyperlink" Target="mailto:TechnicalProposal@jwc.nato.int" TargetMode="External"/><Relationship Id="rId1" Type="http://schemas.openxmlformats.org/officeDocument/2006/relationships/slideLayout" Target="../slideLayouts/slideLayout11.xml"/><Relationship Id="rId4" Type="http://schemas.openxmlformats.org/officeDocument/2006/relationships/hyperlink" Target="mailto:AnneGrethe.Bjastad@jwc.nato.in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mailto:PricingProposal@jwc.nato.int"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mailto:Raymond.Darnell@jwc.nato.int" TargetMode="External"/><Relationship Id="rId2" Type="http://schemas.openxmlformats.org/officeDocument/2006/relationships/hyperlink" Target="mailto:PCS@jwc.nato.int" TargetMode="External"/><Relationship Id="rId1" Type="http://schemas.openxmlformats.org/officeDocument/2006/relationships/slideLayout" Target="../slideLayouts/slideLayout11.xml"/><Relationship Id="rId5" Type="http://schemas.openxmlformats.org/officeDocument/2006/relationships/hyperlink" Target="https://www.jwc.nato.int/index.php/organization/contracting#Procurements" TargetMode="External"/><Relationship Id="rId4" Type="http://schemas.openxmlformats.org/officeDocument/2006/relationships/hyperlink" Target="mailto:AnneGrethe.Bjastad@jwc.nato.in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jwc.nato.int/index.php/organization/contracting#Procurements"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PCS@jwc.nato" TargetMode="External"/><Relationship Id="rId2" Type="http://schemas.openxmlformats.org/officeDocument/2006/relationships/hyperlink" Target="https://www.jwc.nato.int/index.php/organization/contracting#Procurements" TargetMode="External"/><Relationship Id="rId1" Type="http://schemas.openxmlformats.org/officeDocument/2006/relationships/slideLayout" Target="../slideLayouts/slideLayout6.xml"/><Relationship Id="rId4" Type="http://schemas.openxmlformats.org/officeDocument/2006/relationships/hyperlink" Target="mailto:Raymond.Darnell@jwc.nato.i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lovdata.no/dokument/TRAKTATEN/traktat/2008-08-06-21/KAPITTEL_1#KAPITTEL_1"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1758506" y="5381568"/>
            <a:ext cx="6836020" cy="897426"/>
          </a:xfrm>
        </p:spPr>
        <p:txBody>
          <a:bodyPr anchor="ctr">
            <a:noAutofit/>
          </a:bodyPr>
          <a:lstStyle/>
          <a:p>
            <a:pPr>
              <a:lnSpc>
                <a:spcPct val="100000"/>
              </a:lnSpc>
            </a:pPr>
            <a:r>
              <a:rPr lang="en-US" sz="1400" dirty="0" smtClean="0">
                <a:solidFill>
                  <a:schemeClr val="bg1"/>
                </a:solidFill>
              </a:rPr>
              <a:t>Contracting Officer: Mr. Raymond Darnell (A2- GBR)</a:t>
            </a:r>
          </a:p>
          <a:p>
            <a:pPr>
              <a:lnSpc>
                <a:spcPct val="100000"/>
              </a:lnSpc>
            </a:pPr>
            <a:r>
              <a:rPr lang="en-US" sz="1400" dirty="0" smtClean="0">
                <a:solidFill>
                  <a:schemeClr val="bg1"/>
                </a:solidFill>
              </a:rPr>
              <a:t>STOC COTR: CDR Stephan A Lubosch (OF-4 USA-N)</a:t>
            </a:r>
            <a:endParaRPr lang="en-GB" sz="1400" dirty="0">
              <a:solidFill>
                <a:schemeClr val="bg1"/>
              </a:solidFill>
            </a:endParaRPr>
          </a:p>
        </p:txBody>
      </p:sp>
      <p:sp>
        <p:nvSpPr>
          <p:cNvPr id="11" name="Picture Placeholder 10"/>
          <p:cNvSpPr>
            <a:spLocks noGrp="1"/>
          </p:cNvSpPr>
          <p:nvPr>
            <p:ph type="pic" sz="quarter" idx="10"/>
          </p:nvPr>
        </p:nvSpPr>
        <p:spPr/>
      </p:sp>
      <p:sp>
        <p:nvSpPr>
          <p:cNvPr id="4" name="Slide Number Placeholder 3"/>
          <p:cNvSpPr>
            <a:spLocks noGrp="1"/>
          </p:cNvSpPr>
          <p:nvPr>
            <p:ph type="sldNum" sz="quarter" idx="4294967295"/>
          </p:nvPr>
        </p:nvSpPr>
        <p:spPr>
          <a:xfrm>
            <a:off x="9448800" y="6308725"/>
            <a:ext cx="2743200" cy="365125"/>
          </a:xfrm>
        </p:spPr>
        <p:txBody>
          <a:bodyPr/>
          <a:lstStyle/>
          <a:p>
            <a:fld id="{F161CC26-45F6-4A92-BF17-113A61CABB59}" type="datetime1">
              <a:rPr lang="x-none" smtClean="0"/>
              <a:pPr/>
              <a:t>10/07/2024</a:t>
            </a:fld>
            <a:r>
              <a:rPr lang="x-none" smtClean="0"/>
              <a:t>  |  </a:t>
            </a:r>
            <a:r>
              <a:rPr lang="en-GB" smtClean="0"/>
              <a:t>P</a:t>
            </a:r>
            <a:r>
              <a:rPr lang="x-none" smtClean="0"/>
              <a:t>AGE </a:t>
            </a:r>
            <a:fld id="{3C66DE6B-CC4B-F74A-99D4-2DC8DD154D90}" type="slidenum">
              <a:rPr lang="x-none" smtClean="0"/>
              <a:pPr/>
              <a:t>1</a:t>
            </a:fld>
            <a:endParaRPr lang="x-none" dirty="0"/>
          </a:p>
        </p:txBody>
      </p:sp>
      <p:pic>
        <p:nvPicPr>
          <p:cNvPr id="7" name="Picture Placeholder 9">
            <a:extLst>
              <a:ext uri="{FF2B5EF4-FFF2-40B4-BE49-F238E27FC236}">
                <a16:creationId xmlns:a16="http://schemas.microsoft.com/office/drawing/2014/main" id="{FF83BA3F-F5A4-0F40-9CE8-84AF3FDD5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5403" y="0"/>
            <a:ext cx="8534400" cy="5689600"/>
          </a:xfrm>
          <a:custGeom>
            <a:avLst/>
            <a:gdLst>
              <a:gd name="connsiteX0" fmla="*/ 0 w 4787900"/>
              <a:gd name="connsiteY0" fmla="*/ 0 h 3009900"/>
              <a:gd name="connsiteX1" fmla="*/ 4286240 w 4787900"/>
              <a:gd name="connsiteY1" fmla="*/ 0 h 3009900"/>
              <a:gd name="connsiteX2" fmla="*/ 4787900 w 4787900"/>
              <a:gd name="connsiteY2" fmla="*/ 501660 h 3009900"/>
              <a:gd name="connsiteX3" fmla="*/ 4787900 w 4787900"/>
              <a:gd name="connsiteY3" fmla="*/ 3009900 h 3009900"/>
              <a:gd name="connsiteX4" fmla="*/ 0 w 4787900"/>
              <a:gd name="connsiteY4" fmla="*/ 3009900 h 3009900"/>
              <a:gd name="connsiteX5" fmla="*/ 0 w 4787900"/>
              <a:gd name="connsiteY5" fmla="*/ 0 h 3009900"/>
              <a:gd name="connsiteX0" fmla="*/ 0 w 7039394"/>
              <a:gd name="connsiteY0" fmla="*/ 0 h 4614413"/>
              <a:gd name="connsiteX1" fmla="*/ 4286240 w 7039394"/>
              <a:gd name="connsiteY1" fmla="*/ 0 h 4614413"/>
              <a:gd name="connsiteX2" fmla="*/ 4787900 w 7039394"/>
              <a:gd name="connsiteY2" fmla="*/ 501660 h 4614413"/>
              <a:gd name="connsiteX3" fmla="*/ 7039394 w 7039394"/>
              <a:gd name="connsiteY3" fmla="*/ 4614413 h 4614413"/>
              <a:gd name="connsiteX4" fmla="*/ 0 w 7039394"/>
              <a:gd name="connsiteY4" fmla="*/ 3009900 h 4614413"/>
              <a:gd name="connsiteX5" fmla="*/ 0 w 7039394"/>
              <a:gd name="connsiteY5" fmla="*/ 0 h 4614413"/>
              <a:gd name="connsiteX0" fmla="*/ 2113472 w 9152866"/>
              <a:gd name="connsiteY0" fmla="*/ 0 h 4614413"/>
              <a:gd name="connsiteX1" fmla="*/ 6399712 w 9152866"/>
              <a:gd name="connsiteY1" fmla="*/ 0 h 4614413"/>
              <a:gd name="connsiteX2" fmla="*/ 6901372 w 9152866"/>
              <a:gd name="connsiteY2" fmla="*/ 501660 h 4614413"/>
              <a:gd name="connsiteX3" fmla="*/ 9152866 w 9152866"/>
              <a:gd name="connsiteY3" fmla="*/ 4614413 h 4614413"/>
              <a:gd name="connsiteX4" fmla="*/ 0 w 9152866"/>
              <a:gd name="connsiteY4" fmla="*/ 1741817 h 4614413"/>
              <a:gd name="connsiteX5" fmla="*/ 2113472 w 9152866"/>
              <a:gd name="connsiteY5" fmla="*/ 0 h 4614413"/>
              <a:gd name="connsiteX0" fmla="*/ 0 w 9894738"/>
              <a:gd name="connsiteY0" fmla="*/ 0 h 5270021"/>
              <a:gd name="connsiteX1" fmla="*/ 7141584 w 9894738"/>
              <a:gd name="connsiteY1" fmla="*/ 655608 h 5270021"/>
              <a:gd name="connsiteX2" fmla="*/ 7643244 w 9894738"/>
              <a:gd name="connsiteY2" fmla="*/ 1157268 h 5270021"/>
              <a:gd name="connsiteX3" fmla="*/ 9894738 w 9894738"/>
              <a:gd name="connsiteY3" fmla="*/ 5270021 h 5270021"/>
              <a:gd name="connsiteX4" fmla="*/ 741872 w 9894738"/>
              <a:gd name="connsiteY4" fmla="*/ 2397425 h 5270021"/>
              <a:gd name="connsiteX5" fmla="*/ 0 w 9894738"/>
              <a:gd name="connsiteY5" fmla="*/ 0 h 5270021"/>
              <a:gd name="connsiteX0" fmla="*/ 0 w 9894738"/>
              <a:gd name="connsiteY0" fmla="*/ 8626 h 5278647"/>
              <a:gd name="connsiteX1" fmla="*/ 9876158 w 9894738"/>
              <a:gd name="connsiteY1" fmla="*/ 0 h 5278647"/>
              <a:gd name="connsiteX2" fmla="*/ 7643244 w 9894738"/>
              <a:gd name="connsiteY2" fmla="*/ 1165894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0 w 9894738"/>
              <a:gd name="connsiteY5"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741872 w 9894738"/>
              <a:gd name="connsiteY4" fmla="*/ 2406051 h 5278647"/>
              <a:gd name="connsiteX5" fmla="*/ 94848 w 9894738"/>
              <a:gd name="connsiteY5" fmla="*/ 417461 h 5278647"/>
              <a:gd name="connsiteX6" fmla="*/ 0 w 9894738"/>
              <a:gd name="connsiteY6" fmla="*/ 8626 h 5278647"/>
              <a:gd name="connsiteX0" fmla="*/ 0 w 9894738"/>
              <a:gd name="connsiteY0" fmla="*/ 8626 h 5278647"/>
              <a:gd name="connsiteX1" fmla="*/ 9876158 w 9894738"/>
              <a:gd name="connsiteY1" fmla="*/ 0 h 5278647"/>
              <a:gd name="connsiteX2" fmla="*/ 9886112 w 9894738"/>
              <a:gd name="connsiteY2" fmla="*/ 2313207 h 5278647"/>
              <a:gd name="connsiteX3" fmla="*/ 9894738 w 9894738"/>
              <a:gd name="connsiteY3" fmla="*/ 5278647 h 5278647"/>
              <a:gd name="connsiteX4" fmla="*/ 9224100 w 9894738"/>
              <a:gd name="connsiteY4" fmla="*/ 5063203 h 5278647"/>
              <a:gd name="connsiteX5" fmla="*/ 741872 w 9894738"/>
              <a:gd name="connsiteY5" fmla="*/ 2406051 h 5278647"/>
              <a:gd name="connsiteX6" fmla="*/ 94848 w 9894738"/>
              <a:gd name="connsiteY6" fmla="*/ 417461 h 5278647"/>
              <a:gd name="connsiteX7" fmla="*/ 0 w 9894738"/>
              <a:gd name="connsiteY7" fmla="*/ 8626 h 5278647"/>
              <a:gd name="connsiteX0" fmla="*/ 0 w 10091694"/>
              <a:gd name="connsiteY0" fmla="*/ 8626 h 5063203"/>
              <a:gd name="connsiteX1" fmla="*/ 9876158 w 10091694"/>
              <a:gd name="connsiteY1" fmla="*/ 0 h 5063203"/>
              <a:gd name="connsiteX2" fmla="*/ 9886112 w 10091694"/>
              <a:gd name="connsiteY2" fmla="*/ 2313207 h 5063203"/>
              <a:gd name="connsiteX3" fmla="*/ 9224100 w 10091694"/>
              <a:gd name="connsiteY3" fmla="*/ 5063203 h 5063203"/>
              <a:gd name="connsiteX4" fmla="*/ 741872 w 10091694"/>
              <a:gd name="connsiteY4" fmla="*/ 2406051 h 5063203"/>
              <a:gd name="connsiteX5" fmla="*/ 94848 w 10091694"/>
              <a:gd name="connsiteY5" fmla="*/ 417461 h 5063203"/>
              <a:gd name="connsiteX6" fmla="*/ 0 w 10091694"/>
              <a:gd name="connsiteY6" fmla="*/ 8626 h 5063203"/>
              <a:gd name="connsiteX0" fmla="*/ 0 w 10091694"/>
              <a:gd name="connsiteY0" fmla="*/ 0 h 5054577"/>
              <a:gd name="connsiteX1" fmla="*/ 9227229 w 10091694"/>
              <a:gd name="connsiteY1" fmla="*/ 419077 h 5054577"/>
              <a:gd name="connsiteX2" fmla="*/ 9886112 w 10091694"/>
              <a:gd name="connsiteY2" fmla="*/ 2304581 h 5054577"/>
              <a:gd name="connsiteX3" fmla="*/ 9224100 w 10091694"/>
              <a:gd name="connsiteY3" fmla="*/ 5054577 h 5054577"/>
              <a:gd name="connsiteX4" fmla="*/ 741872 w 10091694"/>
              <a:gd name="connsiteY4" fmla="*/ 2397425 h 5054577"/>
              <a:gd name="connsiteX5" fmla="*/ 94848 w 10091694"/>
              <a:gd name="connsiteY5" fmla="*/ 408835 h 5054577"/>
              <a:gd name="connsiteX6" fmla="*/ 0 w 10091694"/>
              <a:gd name="connsiteY6" fmla="*/ 0 h 5054577"/>
              <a:gd name="connsiteX0" fmla="*/ 0 w 9227229"/>
              <a:gd name="connsiteY0" fmla="*/ 0 h 5054577"/>
              <a:gd name="connsiteX1" fmla="*/ 9227229 w 9227229"/>
              <a:gd name="connsiteY1" fmla="*/ 419077 h 5054577"/>
              <a:gd name="connsiteX2" fmla="*/ 9224100 w 9227229"/>
              <a:gd name="connsiteY2" fmla="*/ 5054577 h 5054577"/>
              <a:gd name="connsiteX3" fmla="*/ 741872 w 9227229"/>
              <a:gd name="connsiteY3" fmla="*/ 2397425 h 5054577"/>
              <a:gd name="connsiteX4" fmla="*/ 94848 w 9227229"/>
              <a:gd name="connsiteY4" fmla="*/ 408835 h 5054577"/>
              <a:gd name="connsiteX5" fmla="*/ 0 w 9227229"/>
              <a:gd name="connsiteY5" fmla="*/ 0 h 5054577"/>
              <a:gd name="connsiteX0" fmla="*/ 0 w 9132381"/>
              <a:gd name="connsiteY0" fmla="*/ 0 h 4645742"/>
              <a:gd name="connsiteX1" fmla="*/ 9132381 w 9132381"/>
              <a:gd name="connsiteY1" fmla="*/ 10242 h 4645742"/>
              <a:gd name="connsiteX2" fmla="*/ 9129252 w 9132381"/>
              <a:gd name="connsiteY2" fmla="*/ 4645742 h 4645742"/>
              <a:gd name="connsiteX3" fmla="*/ 647024 w 9132381"/>
              <a:gd name="connsiteY3" fmla="*/ 1988590 h 4645742"/>
              <a:gd name="connsiteX4" fmla="*/ 0 w 9132381"/>
              <a:gd name="connsiteY4" fmla="*/ 0 h 4645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81" h="4645742">
                <a:moveTo>
                  <a:pt x="0" y="0"/>
                </a:moveTo>
                <a:lnTo>
                  <a:pt x="9132381" y="10242"/>
                </a:lnTo>
                <a:lnTo>
                  <a:pt x="9129252" y="4645742"/>
                </a:lnTo>
                <a:lnTo>
                  <a:pt x="647024" y="1988590"/>
                </a:lnTo>
                <a:lnTo>
                  <a:pt x="0" y="0"/>
                </a:lnTo>
                <a:close/>
              </a:path>
            </a:pathLst>
          </a:custGeom>
          <a:solidFill>
            <a:srgbClr val="168ACC">
              <a:alpha val="20000"/>
            </a:srgbClr>
          </a:solidFill>
        </p:spPr>
      </p:pic>
      <p:sp>
        <p:nvSpPr>
          <p:cNvPr id="10" name="Title 9"/>
          <p:cNvSpPr>
            <a:spLocks noGrp="1"/>
          </p:cNvSpPr>
          <p:nvPr>
            <p:ph type="ctrTitle"/>
          </p:nvPr>
        </p:nvSpPr>
        <p:spPr>
          <a:xfrm>
            <a:off x="337743" y="3332135"/>
            <a:ext cx="7192753" cy="1854735"/>
          </a:xfrm>
        </p:spPr>
        <p:txBody>
          <a:bodyPr>
            <a:noAutofit/>
          </a:bodyPr>
          <a:lstStyle/>
          <a:p>
            <a:r>
              <a:rPr lang="en-US" sz="2800" dirty="0" smtClean="0">
                <a:solidFill>
                  <a:schemeClr val="bg1"/>
                </a:solidFill>
              </a:rPr>
              <a:t>Exercise Support - Short Term Operational Contractors (STOC 2.0) </a:t>
            </a:r>
            <a:br>
              <a:rPr lang="en-US" sz="2800" dirty="0" smtClean="0">
                <a:solidFill>
                  <a:schemeClr val="bg1"/>
                </a:solidFill>
              </a:rPr>
            </a:br>
            <a:r>
              <a:rPr lang="en-US" sz="2800" dirty="0" smtClean="0">
                <a:solidFill>
                  <a:schemeClr val="bg1"/>
                </a:solidFill>
              </a:rPr>
              <a:t>Bidder’s Information Presentation</a:t>
            </a:r>
            <a:r>
              <a:rPr lang="en-US" sz="2800" dirty="0">
                <a:solidFill>
                  <a:schemeClr val="bg1"/>
                </a:solidFill>
              </a:rPr>
              <a:t/>
            </a:r>
            <a:br>
              <a:rPr lang="en-US" sz="2800" dirty="0">
                <a:solidFill>
                  <a:schemeClr val="bg1"/>
                </a:solidFill>
              </a:rPr>
            </a:br>
            <a:r>
              <a:rPr lang="en-US" sz="2800" dirty="0">
                <a:solidFill>
                  <a:schemeClr val="bg1"/>
                </a:solidFill>
              </a:rPr>
              <a:t>IFIB-ACT-JWC-23-49 </a:t>
            </a:r>
            <a:r>
              <a:rPr lang="en-US" sz="3600" dirty="0">
                <a:solidFill>
                  <a:schemeClr val="bg1"/>
                </a:solidFill>
              </a:rPr>
              <a:t/>
            </a:r>
            <a:br>
              <a:rPr lang="en-US" sz="3600" dirty="0">
                <a:solidFill>
                  <a:schemeClr val="bg1"/>
                </a:solidFill>
              </a:rPr>
            </a:br>
            <a:endParaRPr lang="en-GB" sz="3600" dirty="0">
              <a:solidFill>
                <a:schemeClr val="bg1"/>
              </a:solidFill>
            </a:endParaRPr>
          </a:p>
        </p:txBody>
      </p:sp>
      <p:sp>
        <p:nvSpPr>
          <p:cNvPr id="5" name="TextBox 4"/>
          <p:cNvSpPr txBox="1"/>
          <p:nvPr/>
        </p:nvSpPr>
        <p:spPr bwMode="auto">
          <a:xfrm>
            <a:off x="455365" y="2094250"/>
            <a:ext cx="2109680" cy="452432"/>
          </a:xfrm>
          <a:prstGeom prst="rect">
            <a:avLst/>
          </a:prstGeom>
          <a:solidFill>
            <a:schemeClr val="bg1"/>
          </a:solidFill>
          <a:ln>
            <a:solidFill>
              <a:srgbClr val="FF0000"/>
            </a:solidFill>
          </a:ln>
          <a:extLst/>
        </p:spPr>
        <p:txBody>
          <a:bodyPr wrap="none" rtlCol="0" anchor="ctr">
            <a:spAutoFit/>
          </a:bodyPr>
          <a:lstStyle/>
          <a:p>
            <a:pPr algn="l" eaLnBrk="1" hangingPunct="1">
              <a:lnSpc>
                <a:spcPct val="130000"/>
              </a:lnSpc>
            </a:pPr>
            <a:r>
              <a:rPr lang="en-US" b="0" i="0" dirty="0" smtClean="0">
                <a:latin typeface="Noto Sans" panose="020B0502040504020204" pitchFamily="34" charset="0"/>
                <a:ea typeface="Noto Sans" panose="020B0502040504020204" pitchFamily="34" charset="0"/>
                <a:cs typeface="Noto Sans" panose="020B0502040504020204" pitchFamily="34" charset="0"/>
              </a:rPr>
              <a:t>Date: 24 June 2024</a:t>
            </a:r>
            <a:endParaRPr lang="en-GB" b="0" i="0" dirty="0">
              <a:latin typeface="Noto Sans" panose="020B0502040504020204" pitchFamily="34" charset="0"/>
              <a:ea typeface="Noto Sans" panose="020B0502040504020204" pitchFamily="34" charset="0"/>
              <a:cs typeface="Noto Sans" panose="020B0502040504020204" pitchFamily="34" charset="0"/>
            </a:endParaRPr>
          </a:p>
        </p:txBody>
      </p:sp>
      <p:sp>
        <p:nvSpPr>
          <p:cNvPr id="12" name="Text Placeholder 15"/>
          <p:cNvSpPr>
            <a:spLocks noGrp="1"/>
          </p:cNvSpPr>
          <p:nvPr>
            <p:ph type="body" sz="quarter" idx="16"/>
          </p:nvPr>
        </p:nvSpPr>
        <p:spPr>
          <a:xfrm>
            <a:off x="5955955" y="6337322"/>
            <a:ext cx="1125420" cy="307930"/>
          </a:xfrm>
        </p:spPr>
        <p:txBody>
          <a:bodyPr/>
          <a:lstStyle/>
          <a:p>
            <a:r>
              <a:rPr lang="en-US" sz="1100" dirty="0" smtClean="0">
                <a:solidFill>
                  <a:srgbClr val="FFFF00"/>
                </a:solidFill>
              </a:rPr>
              <a:t>24 Jun 2024</a:t>
            </a:r>
            <a:endParaRPr lang="en-GB" sz="1100" dirty="0">
              <a:solidFill>
                <a:srgbClr val="FFFF00"/>
              </a:solidFill>
            </a:endParaRPr>
          </a:p>
        </p:txBody>
      </p:sp>
    </p:spTree>
    <p:extLst>
      <p:ext uri="{BB962C8B-B14F-4D97-AF65-F5344CB8AC3E}">
        <p14:creationId xmlns:p14="http://schemas.microsoft.com/office/powerpoint/2010/main" val="131149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95406C0-5964-43C5-B7AF-D820B0176542}" type="datetime1">
              <a:rPr lang="x-none" smtClean="0"/>
              <a:pPr/>
              <a:t>10/07/2024</a:t>
            </a:fld>
            <a:r>
              <a:rPr lang="x-none" smtClean="0"/>
              <a:t>  |  </a:t>
            </a:r>
            <a:r>
              <a:rPr lang="en-GB" smtClean="0"/>
              <a:t>P</a:t>
            </a:r>
            <a:r>
              <a:rPr lang="x-none" smtClean="0"/>
              <a:t>AGE </a:t>
            </a:r>
            <a:fld id="{3C66DE6B-CC4B-F74A-99D4-2DC8DD154D90}" type="slidenum">
              <a:rPr lang="x-none" smtClean="0"/>
              <a:pPr/>
              <a:t>10</a:t>
            </a:fld>
            <a:endParaRPr lang="x-none" dirty="0"/>
          </a:p>
        </p:txBody>
      </p:sp>
      <p:sp>
        <p:nvSpPr>
          <p:cNvPr id="7" name="Title 1"/>
          <p:cNvSpPr>
            <a:spLocks noGrp="1"/>
          </p:cNvSpPr>
          <p:nvPr>
            <p:ph type="title"/>
          </p:nvPr>
        </p:nvSpPr>
        <p:spPr>
          <a:xfrm>
            <a:off x="1289022" y="283195"/>
            <a:ext cx="10515600" cy="1325563"/>
          </a:xfrm>
        </p:spPr>
        <p:txBody>
          <a:bodyPr>
            <a:normAutofit/>
          </a:bodyPr>
          <a:lstStyle/>
          <a:p>
            <a:r>
              <a:rPr lang="en-US" sz="3200" dirty="0" smtClean="0"/>
              <a:t>Main Exercise Blocks (ref JWC SOI 800)</a:t>
            </a:r>
            <a:endParaRPr lang="en-US" sz="3200" dirty="0"/>
          </a:p>
        </p:txBody>
      </p:sp>
      <p:sp>
        <p:nvSpPr>
          <p:cNvPr id="8" name="Content Placeholder 2"/>
          <p:cNvSpPr txBox="1">
            <a:spLocks/>
          </p:cNvSpPr>
          <p:nvPr/>
        </p:nvSpPr>
        <p:spPr>
          <a:xfrm>
            <a:off x="449436" y="1608757"/>
            <a:ext cx="10706244" cy="4983235"/>
          </a:xfrm>
          <a:prstGeom prst="rect">
            <a:avLst/>
          </a:prstGeom>
        </p:spPr>
        <p:txBody>
          <a:bodyPr>
            <a:normAutofit fontScale="62500" lnSpcReduction="20000"/>
          </a:bodyPr>
          <a:lstStyle>
            <a:lvl1pPr marL="228600" indent="-228600" algn="l" defTabSz="914400" rtl="0" eaLnBrk="1" latinLnBrk="0" hangingPunct="1">
              <a:lnSpc>
                <a:spcPct val="150000"/>
              </a:lnSpc>
              <a:spcBef>
                <a:spcPts val="1000"/>
              </a:spcBef>
              <a:buClr>
                <a:srgbClr val="104685"/>
              </a:buClr>
              <a:buFont typeface="Wingdings" pitchFamily="2" charset="2"/>
              <a:buChar char="§"/>
              <a:defRPr sz="2400" kern="1200">
                <a:solidFill>
                  <a:srgbClr val="203864"/>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104685"/>
              </a:buClr>
              <a:buFont typeface="Wingdings" pitchFamily="2" charset="2"/>
              <a:buChar char="§"/>
              <a:defRPr sz="20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104685"/>
              </a:buClr>
              <a:buFont typeface="Wingdings" pitchFamily="2" charset="2"/>
              <a:buChar char="§"/>
              <a:defRPr sz="18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104685"/>
              </a:buClr>
              <a:buFont typeface="Wingdings" pitchFamily="2" charset="2"/>
              <a:buChar char="§"/>
              <a:defRPr sz="16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900" b="1" dirty="0" smtClean="0">
                <a:latin typeface="+mn-lt"/>
              </a:rPr>
              <a:t>Stage 0 and 1 </a:t>
            </a:r>
            <a:r>
              <a:rPr lang="en-GB" sz="2900" dirty="0" smtClean="0">
                <a:latin typeface="+mn-lt"/>
              </a:rPr>
              <a:t>- Exercise Initiation and Specification (EDA – ESC) – Key Factors: EXSPEC, support requirements.</a:t>
            </a:r>
          </a:p>
          <a:p>
            <a:r>
              <a:rPr lang="en-GB" sz="2900" b="1" dirty="0" smtClean="0">
                <a:latin typeface="+mn-lt"/>
              </a:rPr>
              <a:t>Stage 2</a:t>
            </a:r>
            <a:r>
              <a:rPr lang="en-GB" sz="2900" dirty="0" smtClean="0">
                <a:latin typeface="+mn-lt"/>
              </a:rPr>
              <a:t> – Exercise Planning and Product Development – Key Factors: CPT, CIS/IERs, IM, TOs, OCE EPG, EXPLAN, Scenario Modules, MEL-MIL, OPFOR, CAX, CPTMs, IPC, MPC, FCC.</a:t>
            </a:r>
          </a:p>
          <a:p>
            <a:r>
              <a:rPr lang="en-GB" sz="2900" b="1" dirty="0" smtClean="0">
                <a:latin typeface="+mn-lt"/>
              </a:rPr>
              <a:t>Stage 3 </a:t>
            </a:r>
            <a:r>
              <a:rPr lang="en-GB" sz="2900" dirty="0" smtClean="0">
                <a:latin typeface="+mn-lt"/>
              </a:rPr>
              <a:t>–</a:t>
            </a:r>
            <a:r>
              <a:rPr lang="en-GB" sz="2900" b="1" dirty="0" smtClean="0">
                <a:latin typeface="+mn-lt"/>
              </a:rPr>
              <a:t> </a:t>
            </a:r>
            <a:r>
              <a:rPr lang="en-GB" sz="2900" dirty="0" smtClean="0">
                <a:latin typeface="+mn-lt"/>
              </a:rPr>
              <a:t>Conduct</a:t>
            </a:r>
            <a:r>
              <a:rPr lang="en-GB" sz="2900" b="1" dirty="0" smtClean="0">
                <a:latin typeface="+mn-lt"/>
              </a:rPr>
              <a:t> </a:t>
            </a:r>
            <a:r>
              <a:rPr lang="en-GB" sz="2900" dirty="0" smtClean="0">
                <a:latin typeface="+mn-lt"/>
              </a:rPr>
              <a:t>– Key Factors: MEL-MIL, OPFOR, EXCON (design, C2 and staffing), priorities.</a:t>
            </a:r>
          </a:p>
          <a:p>
            <a:pPr marL="914400" lvl="1" indent="-457200">
              <a:buFont typeface="+mj-lt"/>
              <a:buAutoNum type="arabicPeriod"/>
            </a:pPr>
            <a:r>
              <a:rPr lang="en-GB" sz="2300" dirty="0" smtClean="0">
                <a:latin typeface="+mn-lt"/>
              </a:rPr>
              <a:t>Training Blocks A and B - Individual and Collective Training including BST</a:t>
            </a:r>
          </a:p>
          <a:p>
            <a:pPr marL="914400" lvl="1" indent="-457200">
              <a:buFont typeface="+mj-lt"/>
              <a:buAutoNum type="arabicPeriod"/>
            </a:pPr>
            <a:r>
              <a:rPr lang="en-GB" sz="2300" dirty="0" smtClean="0">
                <a:latin typeface="+mn-lt"/>
              </a:rPr>
              <a:t>Training Block C - Crisis Response Planning</a:t>
            </a:r>
          </a:p>
          <a:p>
            <a:pPr marL="914400" lvl="1" indent="-457200">
              <a:buFont typeface="+mj-lt"/>
              <a:buAutoNum type="arabicPeriod"/>
            </a:pPr>
            <a:r>
              <a:rPr lang="en-GB" sz="2300" b="1" dirty="0" smtClean="0">
                <a:latin typeface="+mn-lt"/>
              </a:rPr>
              <a:t>Training Block D/E – Execution</a:t>
            </a:r>
          </a:p>
          <a:p>
            <a:pPr marL="1371600" lvl="2" indent="-457200">
              <a:buFont typeface="+mj-lt"/>
              <a:buAutoNum type="arabicPeriod"/>
            </a:pPr>
            <a:r>
              <a:rPr lang="en-US" sz="2300" b="1" dirty="0" smtClean="0">
                <a:latin typeface="+mn-lt"/>
              </a:rPr>
              <a:t>Strategic Workshop – 5 Days</a:t>
            </a:r>
          </a:p>
          <a:p>
            <a:pPr marL="1371600" lvl="2" indent="-457200">
              <a:buFont typeface="+mj-lt"/>
              <a:buAutoNum type="arabicPeriod"/>
            </a:pPr>
            <a:r>
              <a:rPr lang="en-US" sz="2300" b="1" dirty="0" smtClean="0">
                <a:latin typeface="+mn-lt"/>
              </a:rPr>
              <a:t>Incident Development Workshop (IDWS) – 5 Days</a:t>
            </a:r>
          </a:p>
          <a:p>
            <a:pPr marL="1371600" lvl="2" indent="-457200">
              <a:buFont typeface="+mj-lt"/>
              <a:buAutoNum type="arabicPeriod"/>
            </a:pPr>
            <a:r>
              <a:rPr lang="en-US" sz="2300" b="1" dirty="0" smtClean="0">
                <a:latin typeface="+mn-lt"/>
              </a:rPr>
              <a:t>Scripting Workshop (</a:t>
            </a:r>
            <a:r>
              <a:rPr lang="en-US" sz="2300" b="1" dirty="0" err="1" smtClean="0">
                <a:latin typeface="+mn-lt"/>
              </a:rPr>
              <a:t>ScWS</a:t>
            </a:r>
            <a:r>
              <a:rPr lang="en-US" sz="2300" b="1" dirty="0" smtClean="0">
                <a:latin typeface="+mn-lt"/>
              </a:rPr>
              <a:t>) - 12 Days</a:t>
            </a:r>
          </a:p>
          <a:p>
            <a:pPr marL="1371600" lvl="2" indent="-457200">
              <a:buFont typeface="+mj-lt"/>
              <a:buAutoNum type="arabicPeriod"/>
            </a:pPr>
            <a:r>
              <a:rPr lang="en-US" sz="2300" b="1" dirty="0" err="1" smtClean="0">
                <a:latin typeface="+mn-lt"/>
              </a:rPr>
              <a:t>Employex</a:t>
            </a:r>
            <a:r>
              <a:rPr lang="en-US" sz="2300" b="1" dirty="0" smtClean="0">
                <a:latin typeface="+mn-lt"/>
              </a:rPr>
              <a:t> (EXCON Training + Exercise Execution) – 10 + 5 Day (15 Days)</a:t>
            </a:r>
            <a:endParaRPr lang="en-GB" sz="2300" b="1" dirty="0" smtClean="0">
              <a:latin typeface="+mn-lt"/>
            </a:endParaRPr>
          </a:p>
          <a:p>
            <a:pPr marL="914400" lvl="1" indent="-457200">
              <a:buFont typeface="+mj-lt"/>
              <a:buAutoNum type="arabicPeriod"/>
            </a:pPr>
            <a:r>
              <a:rPr lang="en-GB" sz="2300" dirty="0" smtClean="0">
                <a:latin typeface="+mn-lt"/>
              </a:rPr>
              <a:t>Exercise Feedback Process – Assessment, Analysis and Reporting.</a:t>
            </a:r>
          </a:p>
          <a:p>
            <a:endParaRPr lang="en-GB" dirty="0"/>
          </a:p>
        </p:txBody>
      </p:sp>
      <p:sp>
        <p:nvSpPr>
          <p:cNvPr id="9" name="Left Brace 8"/>
          <p:cNvSpPr/>
          <p:nvPr/>
        </p:nvSpPr>
        <p:spPr>
          <a:xfrm>
            <a:off x="7099069" y="4206239"/>
            <a:ext cx="523702" cy="142147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76200">
                <a:solidFill>
                  <a:schemeClr val="tx1"/>
                </a:solidFill>
              </a:ln>
            </a:endParaRPr>
          </a:p>
        </p:txBody>
      </p:sp>
      <p:sp>
        <p:nvSpPr>
          <p:cNvPr id="11" name="TextBox 10"/>
          <p:cNvSpPr txBox="1"/>
          <p:nvPr/>
        </p:nvSpPr>
        <p:spPr bwMode="auto">
          <a:xfrm>
            <a:off x="7562730" y="4489579"/>
            <a:ext cx="2196412" cy="78342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l" eaLnBrk="1" hangingPunct="1">
              <a:lnSpc>
                <a:spcPct val="130000"/>
              </a:lnSpc>
            </a:pPr>
            <a:r>
              <a:rPr lang="en-US" b="1" i="0" dirty="0" smtClean="0">
                <a:solidFill>
                  <a:srgbClr val="545454"/>
                </a:solidFill>
                <a:ea typeface="Noto Sans" panose="020B0502040504020204" pitchFamily="34" charset="0"/>
                <a:cs typeface="Noto Sans" panose="020B0502040504020204" pitchFamily="34" charset="0"/>
              </a:rPr>
              <a:t>Requirement for STOC Support</a:t>
            </a:r>
            <a:endParaRPr lang="en-GB" b="1" i="0" dirty="0">
              <a:solidFill>
                <a:srgbClr val="545454"/>
              </a:solidFill>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60228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2A347F-DD59-447D-AE15-787D7977D379}" type="datetime1">
              <a:rPr lang="x-none" smtClean="0"/>
              <a:pPr/>
              <a:t>10/07/2024</a:t>
            </a:fld>
            <a:r>
              <a:rPr lang="x-none" smtClean="0"/>
              <a:t>  |  </a:t>
            </a:r>
            <a:r>
              <a:rPr lang="en-GB" smtClean="0"/>
              <a:t>P</a:t>
            </a:r>
            <a:r>
              <a:rPr lang="x-none" smtClean="0"/>
              <a:t>AGE </a:t>
            </a:r>
            <a:fld id="{3C66DE6B-CC4B-F74A-99D4-2DC8DD154D90}" type="slidenum">
              <a:rPr lang="x-none" smtClean="0"/>
              <a:pPr/>
              <a:t>11</a:t>
            </a:fld>
            <a:endParaRPr lang="x-none" dirty="0"/>
          </a:p>
        </p:txBody>
      </p:sp>
      <p:pic>
        <p:nvPicPr>
          <p:cNvPr id="5" name="Picture 4"/>
          <p:cNvPicPr>
            <a:picLocks noChangeAspect="1"/>
          </p:cNvPicPr>
          <p:nvPr/>
        </p:nvPicPr>
        <p:blipFill>
          <a:blip r:embed="rId2"/>
          <a:stretch>
            <a:fillRect/>
          </a:stretch>
        </p:blipFill>
        <p:spPr>
          <a:xfrm>
            <a:off x="1780583" y="842811"/>
            <a:ext cx="9145258" cy="4244578"/>
          </a:xfrm>
          <a:prstGeom prst="rect">
            <a:avLst/>
          </a:prstGeom>
        </p:spPr>
      </p:pic>
      <p:sp>
        <p:nvSpPr>
          <p:cNvPr id="6" name="TextBox 5"/>
          <p:cNvSpPr txBox="1"/>
          <p:nvPr/>
        </p:nvSpPr>
        <p:spPr bwMode="auto">
          <a:xfrm>
            <a:off x="1704107" y="5150798"/>
            <a:ext cx="9221734"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dirty="0" smtClean="0">
                <a:solidFill>
                  <a:srgbClr val="545454"/>
                </a:solidFill>
                <a:ea typeface="Noto Sans" panose="020B0502040504020204" pitchFamily="34" charset="0"/>
                <a:cs typeface="Noto Sans" panose="020B0502040504020204" pitchFamily="34" charset="0"/>
              </a:rPr>
              <a:t>Functional Area 10 roles have been assessed and incorporate into relevant functional areas for re-tendering so there is no Area 10 in current SOW  Annex A.</a:t>
            </a:r>
            <a:endParaRPr lang="en-GB" b="0" i="0" dirty="0">
              <a:solidFill>
                <a:srgbClr val="545454"/>
              </a:solidFill>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65944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14621" y="1066801"/>
            <a:ext cx="7994650" cy="5491162"/>
          </a:xfrm>
          <a:prstGeom prst="rect">
            <a:avLst/>
          </a:prstGeom>
          <a:noFill/>
        </p:spPr>
      </p:pic>
      <p:sp>
        <p:nvSpPr>
          <p:cNvPr id="4" name="Slide Number Placeholder 3"/>
          <p:cNvSpPr>
            <a:spLocks noGrp="1"/>
          </p:cNvSpPr>
          <p:nvPr>
            <p:ph type="sldNum" sz="quarter" idx="4"/>
          </p:nvPr>
        </p:nvSpPr>
        <p:spPr/>
        <p:txBody>
          <a:bodyPr/>
          <a:lstStyle/>
          <a:p>
            <a:fld id="{12691BD8-AFAC-4364-94F2-8E4DC16258EB}" type="datetime1">
              <a:rPr lang="x-none" smtClean="0"/>
              <a:pPr/>
              <a:t>10/07/2024</a:t>
            </a:fld>
            <a:r>
              <a:rPr lang="x-none" smtClean="0"/>
              <a:t>  |  </a:t>
            </a:r>
            <a:r>
              <a:rPr lang="en-GB" smtClean="0"/>
              <a:t>P</a:t>
            </a:r>
            <a:r>
              <a:rPr lang="x-none" smtClean="0"/>
              <a:t>AGE </a:t>
            </a:r>
            <a:fld id="{3C66DE6B-CC4B-F74A-99D4-2DC8DD154D90}" type="slidenum">
              <a:rPr lang="x-none" smtClean="0"/>
              <a:pPr/>
              <a:t>12</a:t>
            </a:fld>
            <a:endParaRPr lang="x-none" dirty="0"/>
          </a:p>
        </p:txBody>
      </p:sp>
      <p:sp>
        <p:nvSpPr>
          <p:cNvPr id="5" name="Title 1"/>
          <p:cNvSpPr>
            <a:spLocks noGrp="1"/>
          </p:cNvSpPr>
          <p:nvPr>
            <p:ph type="title"/>
          </p:nvPr>
        </p:nvSpPr>
        <p:spPr>
          <a:xfrm>
            <a:off x="855477" y="572885"/>
            <a:ext cx="10515600" cy="1325563"/>
          </a:xfrm>
        </p:spPr>
        <p:txBody>
          <a:bodyPr>
            <a:normAutofit/>
          </a:bodyPr>
          <a:lstStyle/>
          <a:p>
            <a:pPr algn="r"/>
            <a:r>
              <a:rPr lang="en-US" sz="3600" dirty="0" smtClean="0"/>
              <a:t>EXCON </a:t>
            </a:r>
            <a:r>
              <a:rPr lang="en-US" sz="3600" dirty="0"/>
              <a:t>Set Up</a:t>
            </a:r>
          </a:p>
        </p:txBody>
      </p:sp>
      <p:sp>
        <p:nvSpPr>
          <p:cNvPr id="7" name="Oval 6"/>
          <p:cNvSpPr/>
          <p:nvPr/>
        </p:nvSpPr>
        <p:spPr>
          <a:xfrm>
            <a:off x="299258" y="3842473"/>
            <a:ext cx="3399905" cy="82296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3765665" y="4222865"/>
            <a:ext cx="5178830" cy="498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9010997" y="4001582"/>
            <a:ext cx="2072639" cy="49244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p>
            <a:pPr algn="l" eaLnBrk="1" hangingPunct="1">
              <a:lnSpc>
                <a:spcPct val="130000"/>
              </a:lnSpc>
            </a:pPr>
            <a:r>
              <a:rPr lang="en-US" sz="2000" b="1"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STOC Support</a:t>
            </a:r>
            <a:endParaRPr lang="en-GB" sz="2000" b="1"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4317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124691" y="2100178"/>
            <a:ext cx="3989211" cy="4026284"/>
          </a:xfrm>
        </p:spPr>
        <p:txBody>
          <a:bodyPr>
            <a:noAutofit/>
          </a:bodyPr>
          <a:lstStyle/>
          <a:p>
            <a:r>
              <a:rPr lang="en-US" sz="1400" dirty="0" smtClean="0">
                <a:latin typeface="+mn-lt"/>
              </a:rPr>
              <a:t>Bid </a:t>
            </a:r>
            <a:r>
              <a:rPr lang="en-US" sz="1400" dirty="0">
                <a:latin typeface="+mn-lt"/>
              </a:rPr>
              <a:t>Submission Form (Annex A-0) </a:t>
            </a:r>
            <a:endParaRPr lang="en-GB" sz="1400" dirty="0">
              <a:latin typeface="+mn-lt"/>
            </a:endParaRPr>
          </a:p>
          <a:p>
            <a:r>
              <a:rPr lang="en-US" sz="1400" dirty="0" smtClean="0">
                <a:latin typeface="+mn-lt"/>
              </a:rPr>
              <a:t>Compliance </a:t>
            </a:r>
            <a:r>
              <a:rPr lang="en-US" sz="1400" dirty="0">
                <a:latin typeface="+mn-lt"/>
              </a:rPr>
              <a:t>Statement (Annex A-1) </a:t>
            </a:r>
            <a:endParaRPr lang="en-GB" sz="1400" dirty="0">
              <a:latin typeface="+mn-lt"/>
            </a:endParaRPr>
          </a:p>
          <a:p>
            <a:r>
              <a:rPr lang="en-US" sz="1400" dirty="0" smtClean="0">
                <a:latin typeface="+mn-lt"/>
              </a:rPr>
              <a:t>Certificate: Legal </a:t>
            </a:r>
            <a:r>
              <a:rPr lang="en-US" sz="1400" dirty="0">
                <a:latin typeface="+mn-lt"/>
              </a:rPr>
              <a:t>Name of Bidder (Annex A-2) </a:t>
            </a:r>
            <a:endParaRPr lang="en-GB" sz="1400" dirty="0">
              <a:latin typeface="+mn-lt"/>
            </a:endParaRPr>
          </a:p>
          <a:p>
            <a:r>
              <a:rPr lang="en-US" sz="1400" dirty="0" smtClean="0">
                <a:latin typeface="+mn-lt"/>
              </a:rPr>
              <a:t>Certificate: Independent </a:t>
            </a:r>
            <a:r>
              <a:rPr lang="en-US" sz="1400" dirty="0">
                <a:latin typeface="+mn-lt"/>
              </a:rPr>
              <a:t>Determination (Annex A-3) </a:t>
            </a:r>
            <a:endParaRPr lang="en-GB" sz="1400" dirty="0">
              <a:latin typeface="+mn-lt"/>
            </a:endParaRPr>
          </a:p>
          <a:p>
            <a:r>
              <a:rPr lang="en-US" sz="1400" dirty="0" smtClean="0">
                <a:latin typeface="+mn-lt"/>
              </a:rPr>
              <a:t>Certificate: Bid </a:t>
            </a:r>
            <a:r>
              <a:rPr lang="en-US" sz="1400" dirty="0">
                <a:latin typeface="+mn-lt"/>
              </a:rPr>
              <a:t>Validity (Annex A-4) </a:t>
            </a:r>
            <a:endParaRPr lang="en-GB" sz="1400" dirty="0">
              <a:latin typeface="+mn-lt"/>
            </a:endParaRPr>
          </a:p>
          <a:p>
            <a:r>
              <a:rPr lang="en-US" sz="1400" dirty="0" smtClean="0">
                <a:latin typeface="+mn-lt"/>
              </a:rPr>
              <a:t>Certificate: Exclusion </a:t>
            </a:r>
            <a:r>
              <a:rPr lang="en-US" sz="1400" dirty="0">
                <a:latin typeface="+mn-lt"/>
              </a:rPr>
              <a:t>of Taxes and Charges (Annex A-5) </a:t>
            </a:r>
            <a:endParaRPr lang="en-GB" sz="1400" dirty="0">
              <a:latin typeface="+mn-lt"/>
            </a:endParaRPr>
          </a:p>
          <a:p>
            <a:r>
              <a:rPr lang="en-US" sz="1400" dirty="0" smtClean="0">
                <a:latin typeface="+mn-lt"/>
              </a:rPr>
              <a:t>Certificate: Authorization </a:t>
            </a:r>
            <a:r>
              <a:rPr lang="en-US" sz="1400" dirty="0">
                <a:latin typeface="+mn-lt"/>
              </a:rPr>
              <a:t>to Perform (Annex A-6) </a:t>
            </a:r>
            <a:endParaRPr lang="en-GB" sz="1400" dirty="0">
              <a:latin typeface="+mn-lt"/>
            </a:endParaRPr>
          </a:p>
        </p:txBody>
      </p:sp>
      <p:sp>
        <p:nvSpPr>
          <p:cNvPr id="7" name="Text Placeholder 6"/>
          <p:cNvSpPr>
            <a:spLocks noGrp="1"/>
          </p:cNvSpPr>
          <p:nvPr>
            <p:ph type="body" idx="1"/>
          </p:nvPr>
        </p:nvSpPr>
        <p:spPr>
          <a:xfrm>
            <a:off x="188696" y="1248247"/>
            <a:ext cx="3347814" cy="735156"/>
          </a:xfrm>
        </p:spPr>
        <p:txBody>
          <a:bodyPr/>
          <a:lstStyle/>
          <a:p>
            <a:r>
              <a:rPr lang="en-US" dirty="0" smtClean="0"/>
              <a:t>Admin (Envelope A)	</a:t>
            </a:r>
            <a:endParaRPr lang="en-GB" dirty="0"/>
          </a:p>
        </p:txBody>
      </p:sp>
      <p:sp>
        <p:nvSpPr>
          <p:cNvPr id="6" name="Title 5"/>
          <p:cNvSpPr>
            <a:spLocks noGrp="1"/>
          </p:cNvSpPr>
          <p:nvPr>
            <p:ph type="title"/>
          </p:nvPr>
        </p:nvSpPr>
        <p:spPr>
          <a:xfrm>
            <a:off x="1407897" y="294301"/>
            <a:ext cx="10515600" cy="1325563"/>
          </a:xfrm>
        </p:spPr>
        <p:txBody>
          <a:bodyPr/>
          <a:lstStyle/>
          <a:p>
            <a:r>
              <a:rPr lang="en-US" dirty="0"/>
              <a:t>Bid </a:t>
            </a:r>
            <a:r>
              <a:rPr lang="en-US" dirty="0" smtClean="0"/>
              <a:t>Packages</a:t>
            </a:r>
            <a:endParaRPr lang="en-GB" dirty="0"/>
          </a:p>
        </p:txBody>
      </p:sp>
      <p:sp>
        <p:nvSpPr>
          <p:cNvPr id="9" name="Content Placeholder 8"/>
          <p:cNvSpPr>
            <a:spLocks noGrp="1"/>
          </p:cNvSpPr>
          <p:nvPr>
            <p:ph sz="half" idx="12"/>
          </p:nvPr>
        </p:nvSpPr>
        <p:spPr>
          <a:xfrm>
            <a:off x="4113902" y="2100178"/>
            <a:ext cx="3597965" cy="3927166"/>
          </a:xfrm>
        </p:spPr>
        <p:txBody>
          <a:bodyPr>
            <a:noAutofit/>
          </a:bodyPr>
          <a:lstStyle/>
          <a:p>
            <a:r>
              <a:rPr lang="en-US" sz="1400" dirty="0" smtClean="0">
                <a:latin typeface="+mn-lt"/>
              </a:rPr>
              <a:t>Technical </a:t>
            </a:r>
            <a:r>
              <a:rPr lang="en-US" sz="1400" dirty="0">
                <a:latin typeface="+mn-lt"/>
              </a:rPr>
              <a:t>Criteria &amp; Evaluation Form </a:t>
            </a:r>
          </a:p>
          <a:p>
            <a:r>
              <a:rPr lang="en-US" sz="1400" dirty="0" smtClean="0">
                <a:latin typeface="+mn-lt"/>
              </a:rPr>
              <a:t>Annex </a:t>
            </a:r>
            <a:r>
              <a:rPr lang="en-US" sz="1400" dirty="0">
                <a:latin typeface="+mn-lt"/>
              </a:rPr>
              <a:t>B-1 </a:t>
            </a:r>
            <a:r>
              <a:rPr lang="en-US" sz="1400" dirty="0" smtClean="0">
                <a:latin typeface="+mn-lt"/>
              </a:rPr>
              <a:t>Quality Assurance &amp; Customer Service Methodology Evaluation </a:t>
            </a:r>
          </a:p>
          <a:p>
            <a:r>
              <a:rPr lang="en-US" sz="1400" dirty="0" smtClean="0">
                <a:latin typeface="+mn-lt"/>
              </a:rPr>
              <a:t>Annex B-2 </a:t>
            </a:r>
            <a:r>
              <a:rPr lang="en-US" sz="1400" dirty="0">
                <a:latin typeface="+mn-lt"/>
              </a:rPr>
              <a:t>– </a:t>
            </a:r>
            <a:r>
              <a:rPr lang="en-US" sz="1400" dirty="0" smtClean="0">
                <a:latin typeface="+mn-lt"/>
              </a:rPr>
              <a:t>Proposed Candidates Resumes and completed Technical Evaluation Matrix</a:t>
            </a:r>
          </a:p>
          <a:p>
            <a:r>
              <a:rPr lang="en-US" sz="1400" dirty="0" smtClean="0">
                <a:latin typeface="+mn-lt"/>
              </a:rPr>
              <a:t>Annex B-2a – EPF Candidate List Summary Sheet</a:t>
            </a:r>
          </a:p>
          <a:p>
            <a:r>
              <a:rPr lang="en-US" sz="1400" dirty="0" smtClean="0">
                <a:latin typeface="+mn-lt"/>
              </a:rPr>
              <a:t>Annex B-3 – Past Performance Worksheet</a:t>
            </a:r>
          </a:p>
        </p:txBody>
      </p:sp>
      <p:sp>
        <p:nvSpPr>
          <p:cNvPr id="10" name="Text Placeholder 9"/>
          <p:cNvSpPr>
            <a:spLocks noGrp="1"/>
          </p:cNvSpPr>
          <p:nvPr>
            <p:ph type="body" idx="13"/>
          </p:nvPr>
        </p:nvSpPr>
        <p:spPr>
          <a:xfrm>
            <a:off x="4113902" y="1252286"/>
            <a:ext cx="3347814" cy="735156"/>
          </a:xfrm>
        </p:spPr>
        <p:txBody>
          <a:bodyPr/>
          <a:lstStyle/>
          <a:p>
            <a:r>
              <a:rPr lang="en-US" dirty="0" smtClean="0"/>
              <a:t>Technical (Envelop B)</a:t>
            </a:r>
            <a:endParaRPr lang="en-GB" dirty="0"/>
          </a:p>
        </p:txBody>
      </p:sp>
      <p:sp>
        <p:nvSpPr>
          <p:cNvPr id="11" name="Content Placeholder 10"/>
          <p:cNvSpPr>
            <a:spLocks noGrp="1"/>
          </p:cNvSpPr>
          <p:nvPr>
            <p:ph sz="half" idx="14"/>
          </p:nvPr>
        </p:nvSpPr>
        <p:spPr>
          <a:xfrm>
            <a:off x="7711867" y="2100178"/>
            <a:ext cx="4480133" cy="3719348"/>
          </a:xfrm>
        </p:spPr>
        <p:txBody>
          <a:bodyPr>
            <a:noAutofit/>
          </a:bodyPr>
          <a:lstStyle/>
          <a:p>
            <a:r>
              <a:rPr lang="en-US" sz="1400" dirty="0" smtClean="0">
                <a:latin typeface="+mn-lt"/>
              </a:rPr>
              <a:t>Annex C-1 – Pricing Worksheet</a:t>
            </a:r>
          </a:p>
        </p:txBody>
      </p:sp>
      <p:sp>
        <p:nvSpPr>
          <p:cNvPr id="12" name="Text Placeholder 11"/>
          <p:cNvSpPr>
            <a:spLocks noGrp="1"/>
          </p:cNvSpPr>
          <p:nvPr>
            <p:ph type="body" idx="15"/>
          </p:nvPr>
        </p:nvSpPr>
        <p:spPr>
          <a:xfrm>
            <a:off x="7869838" y="1265614"/>
            <a:ext cx="3347814" cy="735156"/>
          </a:xfrm>
        </p:spPr>
        <p:txBody>
          <a:bodyPr/>
          <a:lstStyle/>
          <a:p>
            <a:r>
              <a:rPr lang="en-US" dirty="0" smtClean="0"/>
              <a:t>Price (Envelope C)</a:t>
            </a:r>
            <a:endParaRPr lang="en-GB" dirty="0"/>
          </a:p>
        </p:txBody>
      </p:sp>
      <p:sp>
        <p:nvSpPr>
          <p:cNvPr id="5" name="Slide Number Placeholder 4"/>
          <p:cNvSpPr>
            <a:spLocks noGrp="1"/>
          </p:cNvSpPr>
          <p:nvPr>
            <p:ph type="sldNum" sz="quarter" idx="4"/>
          </p:nvPr>
        </p:nvSpPr>
        <p:spPr/>
        <p:txBody>
          <a:bodyPr/>
          <a:lstStyle/>
          <a:p>
            <a:fld id="{7F40F145-8832-45E5-827D-A59061F3B0F4}" type="datetime1">
              <a:rPr lang="x-none" smtClean="0"/>
              <a:pPr/>
              <a:t>10/07/2024</a:t>
            </a:fld>
            <a:r>
              <a:rPr lang="x-none" smtClean="0"/>
              <a:t>  |  </a:t>
            </a:r>
            <a:r>
              <a:rPr lang="en-GB" smtClean="0"/>
              <a:t>P</a:t>
            </a:r>
            <a:r>
              <a:rPr lang="x-none" smtClean="0"/>
              <a:t>AGE </a:t>
            </a:r>
            <a:fld id="{3C66DE6B-CC4B-F74A-99D4-2DC8DD154D90}" type="slidenum">
              <a:rPr lang="x-none" smtClean="0"/>
              <a:pPr/>
              <a:t>13</a:t>
            </a:fld>
            <a:endParaRPr lang="x-none" dirty="0"/>
          </a:p>
        </p:txBody>
      </p:sp>
    </p:spTree>
    <p:extLst>
      <p:ext uri="{BB962C8B-B14F-4D97-AF65-F5344CB8AC3E}">
        <p14:creationId xmlns:p14="http://schemas.microsoft.com/office/powerpoint/2010/main" val="3556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017" y="227275"/>
            <a:ext cx="10515600" cy="1325563"/>
          </a:xfrm>
        </p:spPr>
        <p:txBody>
          <a:bodyPr/>
          <a:lstStyle/>
          <a:p>
            <a:r>
              <a:rPr lang="en-US" dirty="0" smtClean="0"/>
              <a:t>Award Criteria </a:t>
            </a:r>
            <a:endParaRPr lang="en-GB" dirty="0"/>
          </a:p>
        </p:txBody>
      </p:sp>
      <p:sp>
        <p:nvSpPr>
          <p:cNvPr id="4" name="Slide Number Placeholder 3"/>
          <p:cNvSpPr>
            <a:spLocks noGrp="1"/>
          </p:cNvSpPr>
          <p:nvPr>
            <p:ph type="sldNum" sz="quarter" idx="4"/>
          </p:nvPr>
        </p:nvSpPr>
        <p:spPr/>
        <p:txBody>
          <a:bodyPr/>
          <a:lstStyle/>
          <a:p>
            <a:fld id="{3FCB59BE-28B3-4561-9A27-E6DECB76529F}" type="datetime1">
              <a:rPr lang="x-none" smtClean="0"/>
              <a:pPr/>
              <a:t>10/07/2024</a:t>
            </a:fld>
            <a:r>
              <a:rPr lang="x-none" smtClean="0"/>
              <a:t>  |  </a:t>
            </a:r>
            <a:r>
              <a:rPr lang="en-GB" dirty="0" smtClean="0"/>
              <a:t>P</a:t>
            </a:r>
            <a:r>
              <a:rPr lang="x-none" smtClean="0"/>
              <a:t>AGE </a:t>
            </a:r>
            <a:fld id="{3C66DE6B-CC4B-F74A-99D4-2DC8DD154D90}" type="slidenum">
              <a:rPr lang="x-none" smtClean="0"/>
              <a:pPr/>
              <a:t>14</a:t>
            </a:fld>
            <a:endParaRPr lang="x-none" dirty="0"/>
          </a:p>
        </p:txBody>
      </p:sp>
      <p:graphicFrame>
        <p:nvGraphicFramePr>
          <p:cNvPr id="7" name="Diagram 6"/>
          <p:cNvGraphicFramePr/>
          <p:nvPr>
            <p:extLst/>
          </p:nvPr>
        </p:nvGraphicFramePr>
        <p:xfrm>
          <a:off x="391232" y="4824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bwMode="auto">
          <a:xfrm>
            <a:off x="8557568" y="1217072"/>
            <a:ext cx="3365929"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Lowest Cost Technically Compliant (LCTC) </a:t>
            </a:r>
          </a:p>
          <a:p>
            <a:pPr algn="l" eaLnBrk="1" hangingPunct="1">
              <a:lnSpc>
                <a:spcPct val="130000"/>
              </a:lnSpc>
            </a:pPr>
            <a:r>
              <a:rPr lang="en-US" sz="2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Eligible for Contract Award, subject to CAC Approval and Funding Confirmation </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9" name="TextBox 8"/>
          <p:cNvSpPr txBox="1"/>
          <p:nvPr/>
        </p:nvSpPr>
        <p:spPr bwMode="auto">
          <a:xfrm>
            <a:off x="8519232" y="4352069"/>
            <a:ext cx="33659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2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ID/IQ Contracts with a ROM of 100-130M NOK over 5 years.</a:t>
            </a:r>
            <a:endParaRPr lang="en-GB" sz="2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844225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021" y="339610"/>
            <a:ext cx="10515600" cy="1325563"/>
          </a:xfrm>
        </p:spPr>
        <p:txBody>
          <a:bodyPr/>
          <a:lstStyle/>
          <a:p>
            <a:pPr lvl="0"/>
            <a:r>
              <a:rPr lang="en-US" dirty="0" smtClean="0"/>
              <a:t>Administrative Envelope</a:t>
            </a:r>
            <a:endParaRPr lang="en-US" dirty="0"/>
          </a:p>
        </p:txBody>
      </p:sp>
      <p:sp>
        <p:nvSpPr>
          <p:cNvPr id="4" name="Slide Number Placeholder 3"/>
          <p:cNvSpPr>
            <a:spLocks noGrp="1"/>
          </p:cNvSpPr>
          <p:nvPr>
            <p:ph type="sldNum" sz="quarter" idx="4"/>
          </p:nvPr>
        </p:nvSpPr>
        <p:spPr/>
        <p:txBody>
          <a:bodyPr/>
          <a:lstStyle/>
          <a:p>
            <a:fld id="{1599AE1A-D5D9-48E4-917A-28796C4EFBB4}" type="datetime1">
              <a:rPr lang="x-none" smtClean="0"/>
              <a:pPr/>
              <a:t>10/07/2024</a:t>
            </a:fld>
            <a:r>
              <a:rPr lang="x-none" smtClean="0"/>
              <a:t>  |  </a:t>
            </a:r>
            <a:r>
              <a:rPr lang="en-GB" dirty="0" smtClean="0"/>
              <a:t>P</a:t>
            </a:r>
            <a:r>
              <a:rPr lang="x-none" smtClean="0"/>
              <a:t>AGE </a:t>
            </a:r>
            <a:fld id="{3C66DE6B-CC4B-F74A-99D4-2DC8DD154D90}" type="slidenum">
              <a:rPr lang="x-none" smtClean="0"/>
              <a:pPr/>
              <a:t>15</a:t>
            </a:fld>
            <a:endParaRPr lang="x-none" dirty="0"/>
          </a:p>
        </p:txBody>
      </p:sp>
      <p:sp>
        <p:nvSpPr>
          <p:cNvPr id="5" name="TextBox 4"/>
          <p:cNvSpPr txBox="1"/>
          <p:nvPr/>
        </p:nvSpPr>
        <p:spPr bwMode="auto">
          <a:xfrm>
            <a:off x="357445" y="1443190"/>
            <a:ext cx="11566052" cy="22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1600" b="0" i="0" dirty="0" smtClean="0">
                <a:ea typeface="Noto Sans" panose="020B0502040504020204" pitchFamily="34" charset="0"/>
                <a:cs typeface="Arial" panose="020B0604020202020204" pitchFamily="34" charset="0"/>
              </a:rPr>
              <a:t>Bidders are required to complete the all </a:t>
            </a:r>
            <a:r>
              <a:rPr lang="en-US" sz="1600" dirty="0" smtClean="0">
                <a:ea typeface="Noto Sans" panose="020B0502040504020204" pitchFamily="34" charset="0"/>
                <a:cs typeface="Arial" panose="020B0604020202020204" pitchFamily="34" charset="0"/>
              </a:rPr>
              <a:t>Administrative </a:t>
            </a:r>
            <a:r>
              <a:rPr lang="en-US" sz="1600" b="0" i="0" dirty="0" smtClean="0">
                <a:ea typeface="Noto Sans" panose="020B0502040504020204" pitchFamily="34" charset="0"/>
                <a:cs typeface="Arial" panose="020B0604020202020204" pitchFamily="34" charset="0"/>
              </a:rPr>
              <a:t>Annex’s, sign and submit as PDF’s when ready to submit bid.</a:t>
            </a:r>
          </a:p>
          <a:p>
            <a:pPr algn="l" eaLnBrk="1" hangingPunct="1">
              <a:lnSpc>
                <a:spcPct val="130000"/>
              </a:lnSpc>
            </a:pPr>
            <a:endParaRPr lang="en-US" sz="1600" dirty="0">
              <a:ea typeface="Noto Sans" panose="020B0502040504020204" pitchFamily="34" charset="0"/>
              <a:cs typeface="Arial" panose="020B0604020202020204" pitchFamily="34" charset="0"/>
            </a:endParaRPr>
          </a:p>
          <a:p>
            <a:pPr>
              <a:lnSpc>
                <a:spcPct val="130000"/>
              </a:lnSpc>
            </a:pPr>
            <a:r>
              <a:rPr lang="en-US" sz="1600" b="0" i="0" dirty="0" smtClean="0">
                <a:ea typeface="Noto Sans" panose="020B0502040504020204" pitchFamily="34" charset="0"/>
                <a:cs typeface="Arial" panose="020B0604020202020204" pitchFamily="34" charset="0"/>
              </a:rPr>
              <a:t>Administrative Proposal should be emailed to </a:t>
            </a:r>
            <a:r>
              <a:rPr lang="en-US" sz="1600" b="0" i="0" dirty="0" smtClean="0">
                <a:ea typeface="Noto Sans" panose="020B0502040504020204" pitchFamily="34" charset="0"/>
                <a:cs typeface="Arial" panose="020B0604020202020204" pitchFamily="34" charset="0"/>
                <a:hlinkClick r:id="rId2"/>
              </a:rPr>
              <a:t>PCS@jwc.nato.int</a:t>
            </a:r>
            <a:r>
              <a:rPr lang="en-US" sz="1600" b="0" i="0" dirty="0" smtClean="0">
                <a:ea typeface="Noto Sans" panose="020B0502040504020204" pitchFamily="34" charset="0"/>
                <a:cs typeface="Arial" panose="020B0604020202020204" pitchFamily="34" charset="0"/>
              </a:rPr>
              <a:t>, cc’ing in </a:t>
            </a:r>
            <a:r>
              <a:rPr lang="en-US" sz="1600" b="0" i="0" dirty="0" smtClean="0">
                <a:ea typeface="Noto Sans" panose="020B0502040504020204" pitchFamily="34" charset="0"/>
                <a:cs typeface="Arial" panose="020B0604020202020204" pitchFamily="34" charset="0"/>
                <a:hlinkClick r:id="rId3"/>
              </a:rPr>
              <a:t>Raymond.Darnell@jwc.nato.int</a:t>
            </a:r>
            <a:r>
              <a:rPr lang="en-US" sz="1600" b="0" i="0" dirty="0" smtClean="0">
                <a:ea typeface="Noto Sans" panose="020B0502040504020204" pitchFamily="34" charset="0"/>
                <a:cs typeface="Arial" panose="020B0604020202020204" pitchFamily="34" charset="0"/>
              </a:rPr>
              <a:t> and </a:t>
            </a:r>
            <a:r>
              <a:rPr lang="en-US" sz="1600" dirty="0">
                <a:ea typeface="Noto Sans" panose="020B0502040504020204" pitchFamily="34" charset="0"/>
                <a:cs typeface="Arial" panose="020B0604020202020204" pitchFamily="34" charset="0"/>
                <a:hlinkClick r:id="rId4"/>
              </a:rPr>
              <a:t>AnneGrethe.Bjastad@jwc.nato.int</a:t>
            </a:r>
            <a:r>
              <a:rPr lang="en-US" sz="1600" dirty="0">
                <a:ea typeface="Noto Sans" panose="020B0502040504020204" pitchFamily="34" charset="0"/>
                <a:cs typeface="Arial" panose="020B0604020202020204" pitchFamily="34" charset="0"/>
              </a:rPr>
              <a:t> </a:t>
            </a:r>
            <a:endParaRPr lang="en-US" sz="1600" dirty="0" smtClean="0">
              <a:ea typeface="Noto Sans" panose="020B0502040504020204" pitchFamily="34" charset="0"/>
              <a:cs typeface="Arial" panose="020B0604020202020204" pitchFamily="34" charset="0"/>
            </a:endParaRPr>
          </a:p>
          <a:p>
            <a:pPr>
              <a:lnSpc>
                <a:spcPct val="130000"/>
              </a:lnSpc>
            </a:pPr>
            <a:endParaRPr lang="en-US" sz="1600" dirty="0">
              <a:ea typeface="Noto Sans" panose="020B0502040504020204" pitchFamily="34" charset="0"/>
              <a:cs typeface="Arial" panose="020B0604020202020204" pitchFamily="34" charset="0"/>
            </a:endParaRPr>
          </a:p>
          <a:p>
            <a:pPr>
              <a:lnSpc>
                <a:spcPct val="130000"/>
              </a:lnSpc>
            </a:pPr>
            <a:r>
              <a:rPr lang="en-US" sz="1600" dirty="0" smtClean="0">
                <a:ea typeface="Noto Sans" panose="020B0502040504020204" pitchFamily="34" charset="0"/>
                <a:cs typeface="Arial" panose="020B0604020202020204" pitchFamily="34" charset="0"/>
              </a:rPr>
              <a:t>Administrative envelope is the first hurdle and failure to complete and submit all documents is grounds for bid disqualification/dismissal.</a:t>
            </a:r>
            <a:endParaRPr lang="en-US" sz="1600" dirty="0">
              <a:ea typeface="Noto Sans" panose="020B0502040504020204" pitchFamily="34" charset="0"/>
              <a:cs typeface="Arial" panose="020B0604020202020204" pitchFamily="34" charset="0"/>
            </a:endParaRPr>
          </a:p>
          <a:p>
            <a:pPr algn="l" eaLnBrk="1" hangingPunct="1">
              <a:lnSpc>
                <a:spcPct val="130000"/>
              </a:lnSpc>
            </a:pPr>
            <a:r>
              <a:rPr lang="en-US" sz="1000" b="0" i="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t>
            </a:r>
            <a:endParaRPr lang="en-GB"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 name="TextBox 5"/>
          <p:cNvSpPr txBox="1"/>
          <p:nvPr/>
        </p:nvSpPr>
        <p:spPr bwMode="auto">
          <a:xfrm>
            <a:off x="357445" y="3580810"/>
            <a:ext cx="7464829" cy="291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indent="-285750" algn="l" eaLnBrk="1" hangingPunct="1">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The Administrative </a:t>
            </a:r>
            <a:r>
              <a:rPr lang="en-US" sz="1600" dirty="0">
                <a:ea typeface="Noto Sans" panose="020B0502040504020204" pitchFamily="34" charset="0"/>
                <a:cs typeface="Arial" panose="020B0604020202020204" pitchFamily="34" charset="0"/>
              </a:rPr>
              <a:t>Annex’s </a:t>
            </a:r>
            <a:r>
              <a:rPr lang="en-US" sz="1600" dirty="0" smtClean="0">
                <a:ea typeface="Noto Sans" panose="020B0502040504020204" pitchFamily="34" charset="0"/>
                <a:cs typeface="Arial" panose="020B0604020202020204" pitchFamily="34" charset="0"/>
              </a:rPr>
              <a:t> confirms that the Supplier:</a:t>
            </a: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Is an eligible NATO member entity, </a:t>
            </a: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Suppliers compliance with requirement,</a:t>
            </a: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that pricing is free of VAT, </a:t>
            </a: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that the bid remains valid for a set period after submission, </a:t>
            </a: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that the bid is free from conclusion,</a:t>
            </a: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that no Supplier or sub-contractor has been debarred from working for NATO previously. </a:t>
            </a:r>
            <a:endParaRPr lang="en-US" sz="1600" dirty="0">
              <a:ea typeface="Noto Sans" panose="020B0502040504020204" pitchFamily="34" charset="0"/>
              <a:cs typeface="Arial" panose="020B0604020202020204" pitchFamily="34" charset="0"/>
            </a:endParaRPr>
          </a:p>
          <a:p>
            <a:pPr algn="l" eaLnBrk="1" hangingPunct="1">
              <a:lnSpc>
                <a:spcPct val="130000"/>
              </a:lnSpc>
            </a:pPr>
            <a:endParaRPr lang="en-GB" sz="1400" b="0" i="0" dirty="0">
              <a:solidFill>
                <a:srgbClr val="545454"/>
              </a:solidFill>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035877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117AA4-37CC-45C2-A190-AD58FF2BCAE0}" type="datetime1">
              <a:rPr lang="x-none" smtClean="0"/>
              <a:pPr/>
              <a:t>10/07/2024</a:t>
            </a:fld>
            <a:r>
              <a:rPr lang="x-none" smtClean="0"/>
              <a:t>  |  </a:t>
            </a:r>
            <a:r>
              <a:rPr lang="en-GB" smtClean="0"/>
              <a:t>P</a:t>
            </a:r>
            <a:r>
              <a:rPr lang="x-none" smtClean="0"/>
              <a:t>AGE </a:t>
            </a:r>
            <a:fld id="{3C66DE6B-CC4B-F74A-99D4-2DC8DD154D90}" type="slidenum">
              <a:rPr lang="x-none" smtClean="0"/>
              <a:pPr/>
              <a:t>16</a:t>
            </a:fld>
            <a:endParaRPr lang="x-none" dirty="0"/>
          </a:p>
        </p:txBody>
      </p:sp>
      <p:sp>
        <p:nvSpPr>
          <p:cNvPr id="5" name="TextBox 4"/>
          <p:cNvSpPr txBox="1"/>
          <p:nvPr/>
        </p:nvSpPr>
        <p:spPr bwMode="auto">
          <a:xfrm>
            <a:off x="410370" y="1140027"/>
            <a:ext cx="9041201" cy="553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lvl="0" indent="-285750">
              <a:lnSpc>
                <a:spcPct val="130000"/>
              </a:lnSpc>
              <a:buClr>
                <a:srgbClr val="001D38">
                  <a:lumMod val="50000"/>
                  <a:lumOff val="50000"/>
                </a:srgbClr>
              </a:buClr>
              <a:buFont typeface="Wingdings" panose="05000000000000000000" pitchFamily="2" charset="2"/>
              <a:buChar char="q"/>
            </a:pPr>
            <a:r>
              <a:rPr lang="en-US" sz="1600" dirty="0">
                <a:solidFill>
                  <a:srgbClr val="001D38"/>
                </a:solidFill>
                <a:ea typeface="Noto Sans" panose="020B0502040504020204" pitchFamily="34" charset="0"/>
                <a:cs typeface="Noto Sans" panose="020B0502040504020204" pitchFamily="34" charset="0"/>
              </a:rPr>
              <a:t>Remember that Partial Bidding is authorized, there are 57 Exercise Play Functions and we require a </a:t>
            </a:r>
            <a:r>
              <a:rPr lang="en-US" sz="1600" u="sng" dirty="0">
                <a:solidFill>
                  <a:srgbClr val="001D38"/>
                </a:solidFill>
                <a:ea typeface="Noto Sans" panose="020B0502040504020204" pitchFamily="34" charset="0"/>
                <a:cs typeface="Noto Sans" panose="020B0502040504020204" pitchFamily="34" charset="0"/>
              </a:rPr>
              <a:t>minimum submission against 10 EPF</a:t>
            </a:r>
            <a:r>
              <a:rPr lang="en-US" sz="1600" dirty="0" smtClean="0">
                <a:solidFill>
                  <a:srgbClr val="001D38"/>
                </a:solidFill>
                <a:ea typeface="Noto Sans" panose="020B0502040504020204" pitchFamily="34" charset="0"/>
                <a:cs typeface="Noto Sans" panose="020B0502040504020204" pitchFamily="34" charset="0"/>
              </a:rPr>
              <a:t>.</a:t>
            </a:r>
          </a:p>
          <a:p>
            <a:pPr marL="285750" lvl="0" indent="-285750">
              <a:lnSpc>
                <a:spcPct val="130000"/>
              </a:lnSpc>
              <a:buClr>
                <a:srgbClr val="001D38">
                  <a:lumMod val="50000"/>
                  <a:lumOff val="50000"/>
                </a:srgbClr>
              </a:buClr>
              <a:buFont typeface="Wingdings" panose="05000000000000000000" pitchFamily="2" charset="2"/>
              <a:buChar char="q"/>
            </a:pPr>
            <a:endParaRPr lang="en-US" sz="1600" dirty="0">
              <a:solidFill>
                <a:srgbClr val="001D38"/>
              </a:solidFill>
              <a:ea typeface="Noto Sans" panose="020B0502040504020204" pitchFamily="34" charset="0"/>
              <a:cs typeface="Noto Sans" panose="020B0502040504020204" pitchFamily="34" charset="0"/>
            </a:endParaRPr>
          </a:p>
          <a:p>
            <a:pPr marL="285750" lvl="0" indent="-285750">
              <a:lnSpc>
                <a:spcPct val="130000"/>
              </a:lnSpc>
              <a:buClr>
                <a:srgbClr val="001D38">
                  <a:lumMod val="50000"/>
                  <a:lumOff val="50000"/>
                </a:srgbClr>
              </a:buClr>
              <a:buFont typeface="Wingdings" panose="05000000000000000000" pitchFamily="2" charset="2"/>
              <a:buChar char="q"/>
            </a:pPr>
            <a:r>
              <a:rPr lang="en-US" sz="1600" dirty="0" smtClean="0">
                <a:solidFill>
                  <a:srgbClr val="001D38"/>
                </a:solidFill>
                <a:ea typeface="Noto Sans" panose="020B0502040504020204" pitchFamily="34" charset="0"/>
                <a:cs typeface="Noto Sans" panose="020B0502040504020204" pitchFamily="34" charset="0"/>
              </a:rPr>
              <a:t>For Award consideration at least 5 of the 10 EPF must pass technical evaluation and achieve a value rate position of #1,2 or 3 based on pricing evaluation.</a:t>
            </a:r>
            <a:endParaRPr lang="en-US" sz="1600" dirty="0">
              <a:solidFill>
                <a:srgbClr val="001D38"/>
              </a:solidFill>
              <a:ea typeface="Noto Sans" panose="020B0502040504020204" pitchFamily="34" charset="0"/>
              <a:cs typeface="Noto Sans" panose="020B0502040504020204" pitchFamily="34" charset="0"/>
            </a:endParaRPr>
          </a:p>
          <a:p>
            <a:pPr lvl="0">
              <a:lnSpc>
                <a:spcPct val="130000"/>
              </a:lnSpc>
              <a:buClr>
                <a:srgbClr val="001D38">
                  <a:lumMod val="50000"/>
                  <a:lumOff val="50000"/>
                </a:srgbClr>
              </a:buClr>
            </a:pPr>
            <a:endParaRPr lang="en-US" sz="1600" dirty="0">
              <a:solidFill>
                <a:srgbClr val="001D38"/>
              </a:solidFill>
              <a:ea typeface="Noto Sans" panose="020B0502040504020204" pitchFamily="34" charset="0"/>
              <a:cs typeface="Noto Sans" panose="020B0502040504020204" pitchFamily="34" charset="0"/>
            </a:endParaRPr>
          </a:p>
          <a:p>
            <a:pPr marL="285750" lvl="0" indent="-285750">
              <a:lnSpc>
                <a:spcPct val="130000"/>
              </a:lnSpc>
              <a:buClr>
                <a:srgbClr val="001D38">
                  <a:lumMod val="50000"/>
                  <a:lumOff val="50000"/>
                </a:srgbClr>
              </a:buClr>
              <a:buFont typeface="Wingdings" panose="05000000000000000000" pitchFamily="2" charset="2"/>
              <a:buChar char="q"/>
            </a:pPr>
            <a:r>
              <a:rPr lang="en-US" sz="1600" dirty="0">
                <a:solidFill>
                  <a:srgbClr val="001D38"/>
                </a:solidFill>
                <a:ea typeface="Noto Sans" panose="020B0502040504020204" pitchFamily="34" charset="0"/>
                <a:cs typeface="Noto Sans" panose="020B0502040504020204" pitchFamily="34" charset="0"/>
              </a:rPr>
              <a:t>Carefully read the security clearance requirements for candidates and remember to attach proof of candidate clearance to CV/Resumes. </a:t>
            </a:r>
          </a:p>
          <a:p>
            <a:pPr lvl="0">
              <a:lnSpc>
                <a:spcPct val="130000"/>
              </a:lnSpc>
              <a:buClr>
                <a:srgbClr val="001D38">
                  <a:lumMod val="50000"/>
                  <a:lumOff val="50000"/>
                </a:srgbClr>
              </a:buClr>
            </a:pPr>
            <a:endParaRPr lang="en-US" sz="1600" dirty="0">
              <a:solidFill>
                <a:srgbClr val="001D38"/>
              </a:solidFill>
              <a:ea typeface="Noto Sans" panose="020B0502040504020204" pitchFamily="34" charset="0"/>
              <a:cs typeface="Noto Sans" panose="020B0502040504020204" pitchFamily="34" charset="0"/>
            </a:endParaRPr>
          </a:p>
          <a:p>
            <a:pPr marL="285750" lvl="0" indent="-285750">
              <a:lnSpc>
                <a:spcPct val="130000"/>
              </a:lnSpc>
              <a:buClr>
                <a:srgbClr val="001D38">
                  <a:lumMod val="50000"/>
                  <a:lumOff val="50000"/>
                </a:srgbClr>
              </a:buClr>
              <a:buFont typeface="Wingdings" panose="05000000000000000000" pitchFamily="2" charset="2"/>
              <a:buChar char="q"/>
            </a:pPr>
            <a:r>
              <a:rPr lang="en-US" sz="1600" dirty="0">
                <a:solidFill>
                  <a:srgbClr val="001D38"/>
                </a:solidFill>
                <a:ea typeface="Noto Sans" panose="020B0502040504020204" pitchFamily="34" charset="0"/>
                <a:cs typeface="Noto Sans" panose="020B0502040504020204" pitchFamily="34" charset="0"/>
              </a:rPr>
              <a:t>NATO SECRET security clearance or national level equivalent is required</a:t>
            </a:r>
            <a:r>
              <a:rPr lang="en-US" sz="1600" dirty="0" smtClean="0">
                <a:solidFill>
                  <a:srgbClr val="001D38"/>
                </a:solidFill>
                <a:ea typeface="Noto Sans" panose="020B0502040504020204" pitchFamily="34" charset="0"/>
                <a:cs typeface="Noto Sans" panose="020B0502040504020204" pitchFamily="34" charset="0"/>
              </a:rPr>
              <a:t>.</a:t>
            </a:r>
            <a:endParaRPr lang="en-US" sz="1600" dirty="0">
              <a:solidFill>
                <a:srgbClr val="001D38"/>
              </a:solidFill>
              <a:ea typeface="Noto Sans" panose="020B0502040504020204" pitchFamily="34" charset="0"/>
              <a:cs typeface="Noto Sans" panose="020B0502040504020204" pitchFamily="34" charset="0"/>
            </a:endParaRPr>
          </a:p>
          <a:p>
            <a:pPr marL="285750" lvl="0" indent="-285750">
              <a:lnSpc>
                <a:spcPct val="130000"/>
              </a:lnSpc>
              <a:buClr>
                <a:srgbClr val="001D38">
                  <a:lumMod val="50000"/>
                  <a:lumOff val="50000"/>
                </a:srgbClr>
              </a:buClr>
              <a:buFont typeface="Wingdings" panose="05000000000000000000" pitchFamily="2" charset="2"/>
              <a:buChar char="q"/>
            </a:pPr>
            <a:endParaRPr lang="en-US" sz="1600" dirty="0">
              <a:solidFill>
                <a:srgbClr val="001D38"/>
              </a:solidFill>
              <a:ea typeface="Noto Sans" panose="020B0502040504020204" pitchFamily="34" charset="0"/>
              <a:cs typeface="Noto Sans" panose="020B0502040504020204" pitchFamily="34" charset="0"/>
            </a:endParaRPr>
          </a:p>
          <a:p>
            <a:pPr marL="285750" lvl="0" indent="-285750">
              <a:lnSpc>
                <a:spcPct val="130000"/>
              </a:lnSpc>
              <a:buClr>
                <a:srgbClr val="001D38">
                  <a:lumMod val="50000"/>
                  <a:lumOff val="50000"/>
                </a:srgbClr>
              </a:buClr>
              <a:buFont typeface="Wingdings" panose="05000000000000000000" pitchFamily="2" charset="2"/>
              <a:buChar char="q"/>
            </a:pPr>
            <a:r>
              <a:rPr lang="en-US" sz="1600" dirty="0">
                <a:solidFill>
                  <a:srgbClr val="001D38"/>
                </a:solidFill>
                <a:ea typeface="Noto Sans" panose="020B0502040504020204" pitchFamily="34" charset="0"/>
                <a:cs typeface="Noto Sans" panose="020B0502040504020204" pitchFamily="34" charset="0"/>
              </a:rPr>
              <a:t>We are allowing candidates with a valid clearance to be submitted if proof of an active clearance can be shown in the last 18 months.</a:t>
            </a:r>
          </a:p>
          <a:p>
            <a:pPr marL="285750" lvl="0" indent="-285750">
              <a:lnSpc>
                <a:spcPct val="130000"/>
              </a:lnSpc>
              <a:buClr>
                <a:srgbClr val="001D38">
                  <a:lumMod val="50000"/>
                  <a:lumOff val="50000"/>
                </a:srgbClr>
              </a:buClr>
              <a:buFont typeface="Wingdings" panose="05000000000000000000" pitchFamily="2" charset="2"/>
              <a:buChar char="q"/>
            </a:pPr>
            <a:endParaRPr lang="en-US" sz="1600" dirty="0">
              <a:solidFill>
                <a:srgbClr val="001D38"/>
              </a:solidFill>
              <a:ea typeface="Noto Sans" panose="020B0502040504020204" pitchFamily="34" charset="0"/>
              <a:cs typeface="Noto Sans" panose="020B0502040504020204" pitchFamily="34" charset="0"/>
            </a:endParaRPr>
          </a:p>
          <a:p>
            <a:pPr marL="285750" lvl="0" indent="-285750">
              <a:lnSpc>
                <a:spcPct val="130000"/>
              </a:lnSpc>
              <a:buClr>
                <a:srgbClr val="001D38">
                  <a:lumMod val="50000"/>
                  <a:lumOff val="50000"/>
                </a:srgbClr>
              </a:buClr>
              <a:buFont typeface="Wingdings" panose="05000000000000000000" pitchFamily="2" charset="2"/>
              <a:buChar char="q"/>
            </a:pPr>
            <a:r>
              <a:rPr lang="en-US" sz="1600" dirty="0">
                <a:solidFill>
                  <a:srgbClr val="001D38"/>
                </a:solidFill>
                <a:ea typeface="Noto Sans" panose="020B0502040504020204" pitchFamily="34" charset="0"/>
                <a:cs typeface="Noto Sans" panose="020B0502040504020204" pitchFamily="34" charset="0"/>
              </a:rPr>
              <a:t>Task Order requires an active NATO SECRET clearance not later than 35 days prior to task commencing.</a:t>
            </a:r>
          </a:p>
          <a:p>
            <a:pPr marL="285750" lvl="0" indent="-285750">
              <a:lnSpc>
                <a:spcPct val="130000"/>
              </a:lnSpc>
              <a:buClr>
                <a:srgbClr val="001D38">
                  <a:lumMod val="50000"/>
                  <a:lumOff val="50000"/>
                </a:srgbClr>
              </a:buClr>
              <a:buFont typeface="Wingdings" panose="05000000000000000000" pitchFamily="2" charset="2"/>
              <a:buChar char="q"/>
            </a:pPr>
            <a:endParaRPr lang="en-US" sz="1600" dirty="0">
              <a:solidFill>
                <a:srgbClr val="001D38"/>
              </a:solidFill>
              <a:ea typeface="Noto Sans" panose="020B0502040504020204" pitchFamily="34" charset="0"/>
              <a:cs typeface="Noto Sans" panose="020B0502040504020204" pitchFamily="34" charset="0"/>
            </a:endParaRPr>
          </a:p>
          <a:p>
            <a:pPr lvl="0">
              <a:lnSpc>
                <a:spcPct val="130000"/>
              </a:lnSpc>
              <a:buClr>
                <a:srgbClr val="001D38">
                  <a:lumMod val="50000"/>
                  <a:lumOff val="50000"/>
                </a:srgbClr>
              </a:buClr>
            </a:pPr>
            <a:endParaRPr lang="en-US" sz="1600" dirty="0">
              <a:solidFill>
                <a:srgbClr val="001D38"/>
              </a:solidFill>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559285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897" y="198293"/>
            <a:ext cx="10515600" cy="1325563"/>
          </a:xfrm>
        </p:spPr>
        <p:txBody>
          <a:bodyPr/>
          <a:lstStyle/>
          <a:p>
            <a:r>
              <a:rPr lang="en-US" dirty="0" smtClean="0"/>
              <a:t>Technical Envelope </a:t>
            </a:r>
            <a:endParaRPr lang="en-GB" dirty="0"/>
          </a:p>
        </p:txBody>
      </p:sp>
      <p:sp>
        <p:nvSpPr>
          <p:cNvPr id="4" name="Slide Number Placeholder 3"/>
          <p:cNvSpPr>
            <a:spLocks noGrp="1"/>
          </p:cNvSpPr>
          <p:nvPr>
            <p:ph type="sldNum" sz="quarter" idx="4"/>
          </p:nvPr>
        </p:nvSpPr>
        <p:spPr/>
        <p:txBody>
          <a:bodyPr/>
          <a:lstStyle/>
          <a:p>
            <a:fld id="{8EABAE62-589B-4DC3-B01C-1D888BD7B213}" type="datetime1">
              <a:rPr lang="x-none" smtClean="0"/>
              <a:pPr/>
              <a:t>10/07/2024</a:t>
            </a:fld>
            <a:r>
              <a:rPr lang="x-none" smtClean="0"/>
              <a:t>  |  </a:t>
            </a:r>
            <a:r>
              <a:rPr lang="en-GB" dirty="0" smtClean="0"/>
              <a:t>P</a:t>
            </a:r>
            <a:r>
              <a:rPr lang="x-none" smtClean="0"/>
              <a:t>AGE </a:t>
            </a:r>
            <a:fld id="{3C66DE6B-CC4B-F74A-99D4-2DC8DD154D90}" type="slidenum">
              <a:rPr lang="x-none" smtClean="0"/>
              <a:pPr/>
              <a:t>17</a:t>
            </a:fld>
            <a:endParaRPr lang="x-none" dirty="0"/>
          </a:p>
        </p:txBody>
      </p:sp>
      <p:sp>
        <p:nvSpPr>
          <p:cNvPr id="5" name="TextBox 4"/>
          <p:cNvSpPr txBox="1"/>
          <p:nvPr/>
        </p:nvSpPr>
        <p:spPr bwMode="auto">
          <a:xfrm>
            <a:off x="321700" y="2190777"/>
            <a:ext cx="9487318"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indent="-285750" algn="l" eaLnBrk="1" hangingPunct="1">
              <a:lnSpc>
                <a:spcPct val="130000"/>
              </a:lnSpc>
              <a:buClr>
                <a:schemeClr val="tx1">
                  <a:lumMod val="50000"/>
                  <a:lumOff val="50000"/>
                </a:schemeClr>
              </a:buClr>
              <a:buFont typeface="Wingdings" panose="05000000000000000000" pitchFamily="2" charset="2"/>
              <a:buChar char="q"/>
            </a:pPr>
            <a:r>
              <a:rPr lang="en-US" sz="1600" b="0" i="0" dirty="0" smtClean="0">
                <a:ea typeface="Noto Sans" panose="020B0502040504020204" pitchFamily="34" charset="0"/>
                <a:cs typeface="Arial" panose="020B0604020202020204" pitchFamily="34" charset="0"/>
              </a:rPr>
              <a:t>Technical evaluation involves the following;</a:t>
            </a: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Arial" panose="020B0604020202020204" pitchFamily="34" charset="0"/>
            </a:endParaRP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Annex B-1 – Supplied complied, relating to Bidder’s quality assurance &amp; customer service methodology, max 5 sides of A4 - Font Arial or Times New Roman, size 12.</a:t>
            </a: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Arial" panose="020B0604020202020204" pitchFamily="34" charset="0"/>
            </a:endParaRP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Annex B-2 – This is the Supplier completed technical matrices with supportive narrative and CV/Resumes for proposed Candidates.</a:t>
            </a: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Arial" panose="020B0604020202020204" pitchFamily="34" charset="0"/>
            </a:endParaRP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Annex B-2a – Complete the summary of candidates Excel spreadsheet</a:t>
            </a: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Arial" panose="020B0604020202020204" pitchFamily="34" charset="0"/>
            </a:endParaRPr>
          </a:p>
          <a:p>
            <a:pPr marL="742950" lvl="1"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Annex B-3 Past Performance Information – Complete and Submit the past performance information </a:t>
            </a:r>
          </a:p>
          <a:p>
            <a:pPr algn="l" eaLnBrk="1" hangingPunct="1">
              <a:lnSpc>
                <a:spcPct val="130000"/>
              </a:lnSpc>
            </a:pPr>
            <a:r>
              <a:rPr lang="en-US" sz="1600" b="0" i="0" dirty="0" smtClean="0">
                <a:solidFill>
                  <a:srgbClr val="545454"/>
                </a:solidFill>
                <a:ea typeface="Noto Sans" panose="020B0502040504020204" pitchFamily="34" charset="0"/>
                <a:cs typeface="Noto Sans" panose="020B0502040504020204" pitchFamily="34" charset="0"/>
              </a:rPr>
              <a:t> </a:t>
            </a:r>
            <a:endParaRPr lang="en-GB" sz="1600" b="0" i="0" dirty="0">
              <a:solidFill>
                <a:srgbClr val="545454"/>
              </a:solidFill>
              <a:ea typeface="Noto Sans" panose="020B0502040504020204" pitchFamily="34" charset="0"/>
              <a:cs typeface="Noto Sans" panose="020B0502040504020204" pitchFamily="34" charset="0"/>
            </a:endParaRPr>
          </a:p>
        </p:txBody>
      </p:sp>
      <p:sp>
        <p:nvSpPr>
          <p:cNvPr id="6" name="Rectangle 5"/>
          <p:cNvSpPr/>
          <p:nvPr/>
        </p:nvSpPr>
        <p:spPr>
          <a:xfrm>
            <a:off x="321700" y="1299609"/>
            <a:ext cx="10934007" cy="732508"/>
          </a:xfrm>
          <a:prstGeom prst="rect">
            <a:avLst/>
          </a:prstGeom>
        </p:spPr>
        <p:txBody>
          <a:bodyPr wrap="square">
            <a:spAutoFit/>
          </a:bodyPr>
          <a:lstStyle/>
          <a:p>
            <a:pPr>
              <a:lnSpc>
                <a:spcPct val="130000"/>
              </a:lnSpc>
            </a:pPr>
            <a:r>
              <a:rPr lang="en-US" sz="1600" dirty="0" smtClean="0">
                <a:ea typeface="Noto Sans" panose="020B0502040504020204" pitchFamily="34" charset="0"/>
                <a:cs typeface="Arial" panose="020B0604020202020204" pitchFamily="34" charset="0"/>
              </a:rPr>
              <a:t>Technical Proposal </a:t>
            </a:r>
            <a:r>
              <a:rPr lang="en-US" sz="1600" dirty="0">
                <a:ea typeface="Noto Sans" panose="020B0502040504020204" pitchFamily="34" charset="0"/>
                <a:cs typeface="Arial" panose="020B0604020202020204" pitchFamily="34" charset="0"/>
              </a:rPr>
              <a:t>should be emailed </a:t>
            </a:r>
            <a:r>
              <a:rPr lang="en-US" sz="1600" dirty="0" smtClean="0">
                <a:ea typeface="Noto Sans" panose="020B0502040504020204" pitchFamily="34" charset="0"/>
                <a:cs typeface="Arial" panose="020B0604020202020204" pitchFamily="34" charset="0"/>
              </a:rPr>
              <a:t>to </a:t>
            </a:r>
            <a:r>
              <a:rPr lang="en-US" sz="1600" dirty="0" smtClean="0">
                <a:ea typeface="Noto Sans" panose="020B0502040504020204" pitchFamily="34" charset="0"/>
                <a:cs typeface="Arial" panose="020B0604020202020204" pitchFamily="34" charset="0"/>
                <a:hlinkClick r:id="rId2"/>
              </a:rPr>
              <a:t>TechnicalProposal@jwc.nato.int</a:t>
            </a:r>
            <a:r>
              <a:rPr lang="en-US" sz="1600" dirty="0" smtClean="0">
                <a:ea typeface="Noto Sans" panose="020B0502040504020204" pitchFamily="34" charset="0"/>
                <a:cs typeface="Arial" panose="020B0604020202020204" pitchFamily="34" charset="0"/>
              </a:rPr>
              <a:t> , </a:t>
            </a:r>
            <a:r>
              <a:rPr lang="en-US" sz="1600" dirty="0">
                <a:ea typeface="Noto Sans" panose="020B0502040504020204" pitchFamily="34" charset="0"/>
                <a:cs typeface="Arial" panose="020B0604020202020204" pitchFamily="34" charset="0"/>
              </a:rPr>
              <a:t>cc’ing in </a:t>
            </a:r>
            <a:r>
              <a:rPr lang="en-US" sz="1600" dirty="0">
                <a:ea typeface="Noto Sans" panose="020B0502040504020204" pitchFamily="34" charset="0"/>
                <a:cs typeface="Arial" panose="020B0604020202020204" pitchFamily="34" charset="0"/>
                <a:hlinkClick r:id="rId3"/>
              </a:rPr>
              <a:t>Raymond.Darnell@jwc.nato.int</a:t>
            </a:r>
            <a:r>
              <a:rPr lang="en-US" sz="1600" dirty="0">
                <a:ea typeface="Noto Sans" panose="020B0502040504020204" pitchFamily="34" charset="0"/>
                <a:cs typeface="Arial" panose="020B0604020202020204" pitchFamily="34" charset="0"/>
              </a:rPr>
              <a:t> and </a:t>
            </a:r>
            <a:r>
              <a:rPr lang="en-US" sz="1600" dirty="0">
                <a:ea typeface="Noto Sans" panose="020B0502040504020204" pitchFamily="34" charset="0"/>
                <a:cs typeface="Arial" panose="020B0604020202020204" pitchFamily="34" charset="0"/>
                <a:hlinkClick r:id="rId4"/>
              </a:rPr>
              <a:t>AnneGrethe.Bjastad@jwc.nato.int</a:t>
            </a:r>
            <a:r>
              <a:rPr lang="en-US" sz="1600" dirty="0">
                <a:ea typeface="Noto Sans" panose="020B0502040504020204" pitchFamily="34" charset="0"/>
                <a:cs typeface="Arial" panose="020B0604020202020204" pitchFamily="34" charset="0"/>
              </a:rPr>
              <a:t> </a:t>
            </a:r>
          </a:p>
        </p:txBody>
      </p:sp>
    </p:spTree>
    <p:extLst>
      <p:ext uri="{BB962C8B-B14F-4D97-AF65-F5344CB8AC3E}">
        <p14:creationId xmlns:p14="http://schemas.microsoft.com/office/powerpoint/2010/main" val="4257065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7043" y="56357"/>
            <a:ext cx="6038852" cy="1069975"/>
          </a:xfrm>
        </p:spPr>
        <p:txBody>
          <a:bodyPr>
            <a:normAutofit/>
          </a:bodyPr>
          <a:lstStyle/>
          <a:p>
            <a:r>
              <a:rPr lang="en-US" dirty="0" smtClean="0"/>
              <a:t/>
            </a:r>
            <a:br>
              <a:rPr lang="en-US" dirty="0" smtClean="0"/>
            </a:br>
            <a:r>
              <a:rPr lang="en-US" dirty="0" smtClean="0"/>
              <a:t>Technical Review Process</a:t>
            </a:r>
            <a:endParaRPr lang="en-US" dirty="0"/>
          </a:p>
        </p:txBody>
      </p:sp>
      <p:sp>
        <p:nvSpPr>
          <p:cNvPr id="2" name="Content Placeholder 1"/>
          <p:cNvSpPr>
            <a:spLocks noGrp="1"/>
          </p:cNvSpPr>
          <p:nvPr>
            <p:ph idx="1"/>
          </p:nvPr>
        </p:nvSpPr>
        <p:spPr/>
        <p:txBody>
          <a:bodyPr>
            <a:noAutofit/>
          </a:bodyPr>
          <a:lstStyle/>
          <a:p>
            <a:pPr marL="457200" lvl="1" indent="0">
              <a:buNone/>
            </a:pPr>
            <a:endParaRPr lang="en-US" sz="800" dirty="0" smtClean="0"/>
          </a:p>
          <a:p>
            <a:pPr marL="914400" lvl="1" indent="-457200">
              <a:buAutoNum type="arabicPeriod"/>
            </a:pPr>
            <a:endParaRPr lang="en-US" sz="800" dirty="0"/>
          </a:p>
          <a:p>
            <a:pPr lvl="1"/>
            <a:endParaRPr lang="en-GB" sz="800" dirty="0"/>
          </a:p>
          <a:p>
            <a:endParaRPr lang="en-US" sz="800" dirty="0"/>
          </a:p>
          <a:p>
            <a:endParaRPr lang="en-GB" sz="800" dirty="0"/>
          </a:p>
        </p:txBody>
      </p:sp>
      <p:sp>
        <p:nvSpPr>
          <p:cNvPr id="8" name="Text Placeholder 7"/>
          <p:cNvSpPr>
            <a:spLocks noGrp="1"/>
          </p:cNvSpPr>
          <p:nvPr>
            <p:ph type="body" sz="half" idx="2"/>
          </p:nvPr>
        </p:nvSpPr>
        <p:spPr>
          <a:xfrm>
            <a:off x="218226" y="1126332"/>
            <a:ext cx="5492618" cy="4356100"/>
          </a:xfrm>
        </p:spPr>
        <p:txBody>
          <a:bodyPr>
            <a:noAutofit/>
          </a:bodyPr>
          <a:lstStyle/>
          <a:p>
            <a:r>
              <a:rPr lang="en-US" sz="1400" dirty="0" smtClean="0">
                <a:latin typeface="+mn-lt"/>
              </a:rPr>
              <a:t>EPF is split into 9 Support Areas</a:t>
            </a:r>
          </a:p>
          <a:p>
            <a:pPr marL="914400" lvl="1" indent="-457200">
              <a:buFont typeface="+mj-lt"/>
              <a:buAutoNum type="arabicPeriod"/>
            </a:pPr>
            <a:r>
              <a:rPr lang="en-US" dirty="0" smtClean="0">
                <a:latin typeface="+mn-lt"/>
              </a:rPr>
              <a:t>EXCON</a:t>
            </a:r>
            <a:endParaRPr lang="en-US" dirty="0">
              <a:latin typeface="+mn-lt"/>
            </a:endParaRPr>
          </a:p>
          <a:p>
            <a:pPr marL="914400" lvl="1" indent="-457200">
              <a:buFont typeface="+mj-lt"/>
              <a:buAutoNum type="arabicPeriod"/>
            </a:pPr>
            <a:r>
              <a:rPr lang="en-US" dirty="0">
                <a:latin typeface="+mn-lt"/>
              </a:rPr>
              <a:t>HICON</a:t>
            </a:r>
          </a:p>
          <a:p>
            <a:pPr marL="914400" lvl="1" indent="-457200">
              <a:buFont typeface="+mj-lt"/>
              <a:buAutoNum type="arabicPeriod"/>
            </a:pPr>
            <a:r>
              <a:rPr lang="en-US" dirty="0">
                <a:latin typeface="+mn-lt"/>
              </a:rPr>
              <a:t>OPFOR</a:t>
            </a:r>
          </a:p>
          <a:p>
            <a:pPr marL="914400" lvl="1" indent="-457200">
              <a:buFont typeface="+mj-lt"/>
              <a:buAutoNum type="arabicPeriod"/>
            </a:pPr>
            <a:r>
              <a:rPr lang="en-US" dirty="0">
                <a:latin typeface="+mn-lt"/>
              </a:rPr>
              <a:t>INTEL</a:t>
            </a:r>
          </a:p>
          <a:p>
            <a:pPr marL="914400" lvl="1" indent="-457200">
              <a:buFont typeface="+mj-lt"/>
              <a:buAutoNum type="arabicPeriod"/>
            </a:pPr>
            <a:r>
              <a:rPr lang="en-US" dirty="0">
                <a:latin typeface="+mn-lt"/>
              </a:rPr>
              <a:t>MEDIA</a:t>
            </a:r>
          </a:p>
          <a:p>
            <a:pPr marL="914400" lvl="1" indent="-457200">
              <a:buFont typeface="+mj-lt"/>
              <a:buAutoNum type="arabicPeriod"/>
            </a:pPr>
            <a:r>
              <a:rPr lang="en-US" dirty="0">
                <a:latin typeface="+mn-lt"/>
              </a:rPr>
              <a:t>TARGETING</a:t>
            </a:r>
          </a:p>
          <a:p>
            <a:pPr marL="914400" lvl="1" indent="-457200">
              <a:buFont typeface="+mj-lt"/>
              <a:buAutoNum type="arabicPeriod"/>
            </a:pPr>
            <a:r>
              <a:rPr lang="en-US" dirty="0">
                <a:latin typeface="+mn-lt"/>
              </a:rPr>
              <a:t>GENERAL SUPPORT (GENDER, SOCIA, UN)</a:t>
            </a:r>
          </a:p>
          <a:p>
            <a:pPr marL="914400" lvl="1" indent="-457200">
              <a:buFont typeface="+mj-lt"/>
              <a:buAutoNum type="arabicPeriod"/>
            </a:pPr>
            <a:r>
              <a:rPr lang="en-US" dirty="0">
                <a:latin typeface="+mn-lt"/>
              </a:rPr>
              <a:t>HOST NATION CIVIL</a:t>
            </a:r>
          </a:p>
          <a:p>
            <a:pPr marL="914400" lvl="1" indent="-457200">
              <a:buFont typeface="+mj-lt"/>
              <a:buAutoNum type="arabicPeriod"/>
            </a:pPr>
            <a:r>
              <a:rPr lang="en-US" dirty="0">
                <a:latin typeface="+mn-lt"/>
              </a:rPr>
              <a:t>HOST NATION MILITARY </a:t>
            </a:r>
            <a:endParaRPr lang="en-US" dirty="0" smtClean="0">
              <a:latin typeface="+mn-lt"/>
            </a:endParaRPr>
          </a:p>
          <a:p>
            <a:r>
              <a:rPr lang="en-GB" sz="1400" dirty="0" smtClean="0">
                <a:latin typeface="+mn-lt"/>
              </a:rPr>
              <a:t>Individuals</a:t>
            </a:r>
            <a:r>
              <a:rPr lang="en-GB" sz="1400" dirty="0">
                <a:latin typeface="+mn-lt"/>
              </a:rPr>
              <a:t>’ résumés will be measured against each of the criteria </a:t>
            </a:r>
            <a:r>
              <a:rPr lang="en-GB" sz="1400" dirty="0" smtClean="0">
                <a:latin typeface="+mn-lt"/>
              </a:rPr>
              <a:t>specified in the matrix.</a:t>
            </a:r>
            <a:endParaRPr lang="en-US" sz="1400" dirty="0">
              <a:latin typeface="+mn-lt"/>
            </a:endParaRPr>
          </a:p>
          <a:p>
            <a:endParaRPr lang="en-GB" sz="1000" dirty="0"/>
          </a:p>
        </p:txBody>
      </p:sp>
      <p:sp>
        <p:nvSpPr>
          <p:cNvPr id="5" name="Footer Placeholder 3"/>
          <p:cNvSpPr>
            <a:spLocks noGrp="1"/>
          </p:cNvSpPr>
          <p:nvPr>
            <p:ph type="ftr" sz="quarter" idx="3"/>
          </p:nvPr>
        </p:nvSpPr>
        <p:spPr>
          <a:xfrm>
            <a:off x="5314129" y="6492875"/>
            <a:ext cx="1563742" cy="365125"/>
          </a:xfrm>
        </p:spPr>
        <p:txBody>
          <a:bodyPr/>
          <a:lstStyle/>
          <a:p>
            <a:r>
              <a:rPr lang="x-none" dirty="0" smtClean="0"/>
              <a:t>NATO UNCLASSIFIED</a:t>
            </a:r>
            <a:endParaRPr lang="x-none" dirty="0"/>
          </a:p>
        </p:txBody>
      </p:sp>
      <p:pic>
        <p:nvPicPr>
          <p:cNvPr id="10" name="Picture 9"/>
          <p:cNvPicPr>
            <a:picLocks noChangeAspect="1"/>
          </p:cNvPicPr>
          <p:nvPr/>
        </p:nvPicPr>
        <p:blipFill rotWithShape="1">
          <a:blip r:embed="rId2"/>
          <a:srcRect l="14428" t="16800" r="52362" b="28010"/>
          <a:stretch/>
        </p:blipFill>
        <p:spPr>
          <a:xfrm>
            <a:off x="5791201" y="958245"/>
            <a:ext cx="5754688" cy="5379661"/>
          </a:xfrm>
          <a:prstGeom prst="rect">
            <a:avLst/>
          </a:prstGeom>
          <a:ln>
            <a:solidFill>
              <a:schemeClr val="tx1"/>
            </a:solidFill>
          </a:ln>
        </p:spPr>
      </p:pic>
      <p:sp>
        <p:nvSpPr>
          <p:cNvPr id="11" name="Oval 10"/>
          <p:cNvSpPr/>
          <p:nvPr/>
        </p:nvSpPr>
        <p:spPr>
          <a:xfrm>
            <a:off x="5963471" y="1352550"/>
            <a:ext cx="3475804" cy="468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5072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x-none" smtClean="0"/>
              <a:t>NATO UNCLASSIFIED</a:t>
            </a:r>
            <a:endParaRPr lang="x-none" dirty="0"/>
          </a:p>
        </p:txBody>
      </p:sp>
      <p:sp>
        <p:nvSpPr>
          <p:cNvPr id="4" name="Slide Number Placeholder 3"/>
          <p:cNvSpPr>
            <a:spLocks noGrp="1"/>
          </p:cNvSpPr>
          <p:nvPr>
            <p:ph type="sldNum" sz="quarter" idx="4"/>
          </p:nvPr>
        </p:nvSpPr>
        <p:spPr/>
        <p:txBody>
          <a:bodyPr/>
          <a:lstStyle/>
          <a:p>
            <a:fld id="{15FE79A5-CCCC-4FCC-A96F-5847A05ADE6A}" type="datetime1">
              <a:rPr lang="x-none" smtClean="0"/>
              <a:pPr/>
              <a:t>10/07/2024</a:t>
            </a:fld>
            <a:r>
              <a:rPr lang="x-none" smtClean="0"/>
              <a:t>  |  </a:t>
            </a:r>
            <a:r>
              <a:rPr lang="en-GB" smtClean="0"/>
              <a:t>P</a:t>
            </a:r>
            <a:r>
              <a:rPr lang="x-none" smtClean="0"/>
              <a:t>AGE </a:t>
            </a:r>
            <a:fld id="{3C66DE6B-CC4B-F74A-99D4-2DC8DD154D90}" type="slidenum">
              <a:rPr lang="x-none" smtClean="0"/>
              <a:pPr/>
              <a:t>19</a:t>
            </a:fld>
            <a:endParaRPr lang="x-none" dirty="0"/>
          </a:p>
        </p:txBody>
      </p:sp>
      <p:sp>
        <p:nvSpPr>
          <p:cNvPr id="5" name="TextBox 4"/>
          <p:cNvSpPr txBox="1"/>
          <p:nvPr/>
        </p:nvSpPr>
        <p:spPr bwMode="auto">
          <a:xfrm>
            <a:off x="357448" y="786926"/>
            <a:ext cx="10956174"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buClr>
                <a:schemeClr val="tx1">
                  <a:lumMod val="50000"/>
                  <a:lumOff val="50000"/>
                </a:schemeClr>
              </a:buClr>
            </a:pPr>
            <a:endParaRPr lang="en-US" sz="1600" dirty="0" smtClean="0">
              <a:ea typeface="Noto Sans" panose="020B0502040504020204" pitchFamily="34" charset="0"/>
              <a:cs typeface="Noto Sans" panose="020B0502040504020204" pitchFamily="34" charset="0"/>
            </a:endParaRPr>
          </a:p>
          <a:p>
            <a:pPr algn="l" eaLnBrk="1" hangingPunct="1">
              <a:lnSpc>
                <a:spcPct val="130000"/>
              </a:lnSpc>
              <a:buClr>
                <a:schemeClr val="tx1">
                  <a:lumMod val="50000"/>
                  <a:lumOff val="50000"/>
                </a:schemeClr>
              </a:buClr>
            </a:pPr>
            <a:endParaRPr lang="en-US" sz="1600" dirty="0" smtClean="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The same candidate can be nominated for more than 1 EPF </a:t>
            </a:r>
            <a:r>
              <a:rPr lang="en-US" sz="1600" dirty="0" smtClean="0">
                <a:ea typeface="Noto Sans" panose="020B0502040504020204" pitchFamily="34" charset="0"/>
                <a:cs typeface="Noto Sans" panose="020B0502040504020204" pitchFamily="34" charset="0"/>
              </a:rPr>
              <a:t>if you believe </a:t>
            </a:r>
            <a:r>
              <a:rPr lang="en-US" sz="1600" dirty="0">
                <a:ea typeface="Noto Sans" panose="020B0502040504020204" pitchFamily="34" charset="0"/>
                <a:cs typeface="Noto Sans" panose="020B0502040504020204" pitchFamily="34" charset="0"/>
              </a:rPr>
              <a:t>they meet the criteria of each additional EPF</a:t>
            </a:r>
            <a:r>
              <a:rPr lang="en-US" sz="1600" dirty="0" smtClean="0">
                <a:ea typeface="Noto Sans" panose="020B0502040504020204" pitchFamily="34" charset="0"/>
                <a:cs typeface="Noto Sans" panose="020B0502040504020204" pitchFamily="34" charset="0"/>
              </a:rPr>
              <a:t>.</a:t>
            </a:r>
          </a:p>
          <a:p>
            <a:pPr>
              <a:lnSpc>
                <a:spcPct val="130000"/>
              </a:lnSpc>
              <a:buClr>
                <a:schemeClr val="tx1">
                  <a:lumMod val="50000"/>
                  <a:lumOff val="50000"/>
                </a:schemeClr>
              </a:buClr>
            </a:pPr>
            <a:endParaRPr lang="en-US" sz="1600" dirty="0" smtClean="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Noto Sans" panose="020B0502040504020204" pitchFamily="34" charset="0"/>
              </a:rPr>
              <a:t>Avoid generic phases like see Resume/CV attached. In the narrative be specific as the skills or experience and where in the CV/Resume to find further details to assist evaluators.</a:t>
            </a:r>
          </a:p>
          <a:p>
            <a:pPr marL="285750" indent="-285750">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Noto Sans" panose="020B0502040504020204" pitchFamily="34" charset="0"/>
            </a:endParaRPr>
          </a:p>
          <a:p>
            <a:pPr>
              <a:lnSpc>
                <a:spcPct val="130000"/>
              </a:lnSpc>
              <a:buClr>
                <a:schemeClr val="tx1">
                  <a:lumMod val="50000"/>
                  <a:lumOff val="50000"/>
                </a:schemeClr>
              </a:buClr>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endParaRPr lang="en-US" sz="1600" dirty="0" smtClean="0">
              <a:ea typeface="Noto Sans" panose="020B0502040504020204" pitchFamily="34" charset="0"/>
              <a:cs typeface="Noto Sans" panose="020B0502040504020204" pitchFamily="34" charset="0"/>
            </a:endParaRPr>
          </a:p>
          <a:p>
            <a:pPr>
              <a:lnSpc>
                <a:spcPct val="130000"/>
              </a:lnSpc>
              <a:buClr>
                <a:schemeClr val="tx1">
                  <a:lumMod val="50000"/>
                  <a:lumOff val="50000"/>
                </a:schemeClr>
              </a:buClr>
            </a:pPr>
            <a:endParaRPr lang="en-US" sz="1600" dirty="0">
              <a:ea typeface="Noto Sans" panose="020B0502040504020204" pitchFamily="34" charset="0"/>
              <a:cs typeface="Noto Sans" panose="020B0502040504020204" pitchFamily="34" charset="0"/>
            </a:endParaRP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GB" sz="1600" b="0" i="0" dirty="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69974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95268DE-25B7-4152-A4EC-9D35F5AFBA11}" type="datetime1">
              <a:rPr lang="x-none" smtClean="0"/>
              <a:pPr/>
              <a:t>10/07/2024</a:t>
            </a:fld>
            <a:r>
              <a:rPr lang="x-none" smtClean="0"/>
              <a:t>  |  </a:t>
            </a:r>
            <a:r>
              <a:rPr lang="en-GB" smtClean="0"/>
              <a:t>P</a:t>
            </a:r>
            <a:r>
              <a:rPr lang="x-none" smtClean="0"/>
              <a:t>AGE </a:t>
            </a:r>
            <a:fld id="{3C66DE6B-CC4B-F74A-99D4-2DC8DD154D90}" type="slidenum">
              <a:rPr lang="x-none" smtClean="0"/>
              <a:pPr/>
              <a:t>2</a:t>
            </a:fld>
            <a:endParaRPr lang="x-none" dirty="0"/>
          </a:p>
        </p:txBody>
      </p:sp>
      <p:sp>
        <p:nvSpPr>
          <p:cNvPr id="6" name="Title 3"/>
          <p:cNvSpPr>
            <a:spLocks noGrp="1"/>
          </p:cNvSpPr>
          <p:nvPr>
            <p:ph type="title"/>
          </p:nvPr>
        </p:nvSpPr>
        <p:spPr>
          <a:xfrm>
            <a:off x="1222520" y="356234"/>
            <a:ext cx="10515600" cy="1325563"/>
          </a:xfrm>
        </p:spPr>
        <p:txBody>
          <a:bodyPr>
            <a:normAutofit/>
          </a:bodyPr>
          <a:lstStyle/>
          <a:p>
            <a:r>
              <a:rPr lang="en-US" dirty="0" smtClean="0"/>
              <a:t>Agenda</a:t>
            </a:r>
            <a:endParaRPr lang="en-US" dirty="0"/>
          </a:p>
        </p:txBody>
      </p:sp>
      <p:sp>
        <p:nvSpPr>
          <p:cNvPr id="7" name="Content Placeholder 1"/>
          <p:cNvSpPr>
            <a:spLocks noGrp="1"/>
          </p:cNvSpPr>
          <p:nvPr>
            <p:ph sz="half" idx="1"/>
          </p:nvPr>
        </p:nvSpPr>
        <p:spPr>
          <a:xfrm>
            <a:off x="188695" y="1374226"/>
            <a:ext cx="4241989" cy="4802130"/>
          </a:xfrm>
        </p:spPr>
        <p:txBody>
          <a:bodyPr>
            <a:normAutofit fontScale="40000" lnSpcReduction="20000"/>
          </a:bodyPr>
          <a:lstStyle/>
          <a:p>
            <a:pPr marL="457200" indent="-457200">
              <a:buClr>
                <a:schemeClr val="tx1">
                  <a:lumMod val="50000"/>
                  <a:lumOff val="50000"/>
                </a:schemeClr>
              </a:buClr>
              <a:buAutoNum type="arabicPeriod"/>
            </a:pPr>
            <a:r>
              <a:rPr lang="en-US" altLang="en-US" sz="5600" b="1" dirty="0" smtClean="0">
                <a:solidFill>
                  <a:schemeClr val="tx1"/>
                </a:solidFill>
                <a:latin typeface="+mn-lt"/>
              </a:rPr>
              <a:t>Introduction</a:t>
            </a:r>
          </a:p>
          <a:p>
            <a:pPr marL="457200" indent="-457200">
              <a:buClr>
                <a:schemeClr val="tx1">
                  <a:lumMod val="50000"/>
                  <a:lumOff val="50000"/>
                </a:schemeClr>
              </a:buClr>
              <a:buAutoNum type="arabicPeriod"/>
            </a:pPr>
            <a:r>
              <a:rPr lang="en-US" altLang="en-US" sz="5600" b="1" dirty="0" smtClean="0">
                <a:solidFill>
                  <a:schemeClr val="tx1"/>
                </a:solidFill>
                <a:latin typeface="+mn-lt"/>
              </a:rPr>
              <a:t>Plan of Action and Milestones (PO&amp;AM)</a:t>
            </a:r>
          </a:p>
          <a:p>
            <a:pPr marL="457200" indent="-457200">
              <a:buClr>
                <a:schemeClr val="tx1">
                  <a:lumMod val="50000"/>
                  <a:lumOff val="50000"/>
                </a:schemeClr>
              </a:buClr>
              <a:buAutoNum type="arabicPeriod"/>
            </a:pPr>
            <a:r>
              <a:rPr lang="en-US" altLang="en-US" sz="5600" b="1" dirty="0" smtClean="0">
                <a:solidFill>
                  <a:schemeClr val="tx1"/>
                </a:solidFill>
                <a:latin typeface="+mn-lt"/>
              </a:rPr>
              <a:t>Overview of JWC</a:t>
            </a:r>
          </a:p>
          <a:p>
            <a:pPr marL="457200" indent="-457200">
              <a:buClr>
                <a:schemeClr val="tx1">
                  <a:lumMod val="50000"/>
                  <a:lumOff val="50000"/>
                </a:schemeClr>
              </a:buClr>
              <a:buAutoNum type="arabicPeriod"/>
            </a:pPr>
            <a:r>
              <a:rPr lang="en-US" altLang="en-US" sz="5600" b="1" dirty="0" smtClean="0">
                <a:solidFill>
                  <a:schemeClr val="tx1"/>
                </a:solidFill>
                <a:latin typeface="+mn-lt"/>
              </a:rPr>
              <a:t>STOC Requirement</a:t>
            </a:r>
          </a:p>
          <a:p>
            <a:pPr marL="457200" indent="-457200">
              <a:buClr>
                <a:schemeClr val="tx1">
                  <a:lumMod val="50000"/>
                  <a:lumOff val="50000"/>
                </a:schemeClr>
              </a:buClr>
              <a:buAutoNum type="arabicPeriod"/>
            </a:pPr>
            <a:r>
              <a:rPr lang="en-US" altLang="en-US" sz="5600" b="1" dirty="0" smtClean="0">
                <a:solidFill>
                  <a:schemeClr val="tx1"/>
                </a:solidFill>
                <a:latin typeface="+mn-lt"/>
              </a:rPr>
              <a:t>NATO Exercise Expectations</a:t>
            </a:r>
          </a:p>
          <a:p>
            <a:pPr marL="457200" indent="-457200">
              <a:buClr>
                <a:schemeClr val="tx1">
                  <a:lumMod val="50000"/>
                  <a:lumOff val="50000"/>
                </a:schemeClr>
              </a:buClr>
              <a:buAutoNum type="arabicPeriod"/>
            </a:pPr>
            <a:r>
              <a:rPr lang="en-US" altLang="en-US" sz="5600" b="1" dirty="0" smtClean="0">
                <a:solidFill>
                  <a:schemeClr val="tx1"/>
                </a:solidFill>
                <a:latin typeface="+mn-lt"/>
              </a:rPr>
              <a:t>Main Exercise Blocks</a:t>
            </a:r>
          </a:p>
          <a:p>
            <a:pPr marL="457200" indent="-457200">
              <a:buClr>
                <a:schemeClr val="tx1">
                  <a:lumMod val="50000"/>
                  <a:lumOff val="50000"/>
                </a:schemeClr>
              </a:buClr>
              <a:buAutoNum type="arabicPeriod"/>
            </a:pPr>
            <a:r>
              <a:rPr lang="en-US" altLang="en-US" sz="5600" b="1" dirty="0" smtClean="0">
                <a:solidFill>
                  <a:schemeClr val="tx1"/>
                </a:solidFill>
                <a:latin typeface="+mn-lt"/>
              </a:rPr>
              <a:t>EXCON Structure (Standard)</a:t>
            </a:r>
          </a:p>
          <a:p>
            <a:pPr marL="0" indent="0">
              <a:buClr>
                <a:schemeClr val="tx1">
                  <a:lumMod val="50000"/>
                  <a:lumOff val="50000"/>
                </a:schemeClr>
              </a:buClr>
              <a:buNone/>
            </a:pPr>
            <a:endParaRPr lang="en-GB" sz="1800" dirty="0">
              <a:solidFill>
                <a:schemeClr val="tx1"/>
              </a:solidFill>
            </a:endParaRPr>
          </a:p>
        </p:txBody>
      </p:sp>
      <p:sp>
        <p:nvSpPr>
          <p:cNvPr id="8" name="Content Placeholder 1"/>
          <p:cNvSpPr txBox="1">
            <a:spLocks/>
          </p:cNvSpPr>
          <p:nvPr/>
        </p:nvSpPr>
        <p:spPr>
          <a:xfrm>
            <a:off x="5716659" y="1374226"/>
            <a:ext cx="4241989" cy="4802130"/>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rgbClr val="104685"/>
              </a:buClr>
              <a:buFont typeface="Wingdings" pitchFamily="2" charset="2"/>
              <a:buChar char="§"/>
              <a:defRPr sz="2400" kern="1200">
                <a:solidFill>
                  <a:schemeClr val="bg2">
                    <a:lumMod val="25000"/>
                  </a:schemeClr>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104685"/>
              </a:buClr>
              <a:buFont typeface="Wingdings" pitchFamily="2" charset="2"/>
              <a:buChar char="§"/>
              <a:defRPr sz="2000" kern="1200">
                <a:solidFill>
                  <a:schemeClr val="bg2">
                    <a:lumMod val="25000"/>
                  </a:schemeClr>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104685"/>
              </a:buClr>
              <a:buFont typeface="Wingdings" pitchFamily="2" charset="2"/>
              <a:buChar char="§"/>
              <a:defRPr sz="1800" kern="1200">
                <a:solidFill>
                  <a:schemeClr val="bg2">
                    <a:lumMod val="25000"/>
                  </a:schemeClr>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104685"/>
              </a:buClr>
              <a:buFont typeface="Wingdings" pitchFamily="2" charset="2"/>
              <a:buChar char="§"/>
              <a:defRPr sz="1600" kern="1200">
                <a:solidFill>
                  <a:schemeClr val="bg2">
                    <a:lumMod val="25000"/>
                  </a:schemeClr>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tx1">
                  <a:lumMod val="50000"/>
                  <a:lumOff val="50000"/>
                </a:schemeClr>
              </a:buClr>
              <a:buFont typeface="+mj-lt"/>
              <a:buAutoNum type="arabicPeriod" startAt="8"/>
            </a:pPr>
            <a:r>
              <a:rPr lang="en-US" altLang="en-US" sz="1800" b="1" dirty="0" smtClean="0">
                <a:solidFill>
                  <a:schemeClr val="tx1"/>
                </a:solidFill>
              </a:rPr>
              <a:t>Bid </a:t>
            </a:r>
            <a:r>
              <a:rPr lang="en-US" altLang="en-US" sz="1800" b="1" dirty="0">
                <a:solidFill>
                  <a:schemeClr val="tx1"/>
                </a:solidFill>
              </a:rPr>
              <a:t>Packages</a:t>
            </a:r>
          </a:p>
          <a:p>
            <a:pPr marL="342900" indent="-342900">
              <a:buClr>
                <a:schemeClr val="tx1">
                  <a:lumMod val="50000"/>
                  <a:lumOff val="50000"/>
                </a:schemeClr>
              </a:buClr>
              <a:buFont typeface="+mj-lt"/>
              <a:buAutoNum type="arabicPeriod" startAt="8"/>
            </a:pPr>
            <a:r>
              <a:rPr lang="en-US" altLang="en-US" sz="1800" b="1" dirty="0" smtClean="0">
                <a:solidFill>
                  <a:schemeClr val="tx1"/>
                </a:solidFill>
              </a:rPr>
              <a:t>Award Criteria</a:t>
            </a:r>
          </a:p>
          <a:p>
            <a:pPr marL="342900" indent="-342900">
              <a:buClr>
                <a:schemeClr val="tx1">
                  <a:lumMod val="50000"/>
                  <a:lumOff val="50000"/>
                </a:schemeClr>
              </a:buClr>
              <a:buFont typeface="+mj-lt"/>
              <a:buAutoNum type="arabicPeriod" startAt="8"/>
            </a:pPr>
            <a:r>
              <a:rPr lang="en-US" altLang="en-US" sz="1800" b="1" dirty="0" smtClean="0">
                <a:solidFill>
                  <a:schemeClr val="tx1"/>
                </a:solidFill>
              </a:rPr>
              <a:t>Administrative Envelope</a:t>
            </a:r>
          </a:p>
          <a:p>
            <a:pPr marL="342900" indent="-342900">
              <a:buClr>
                <a:schemeClr val="tx1">
                  <a:lumMod val="50000"/>
                  <a:lumOff val="50000"/>
                </a:schemeClr>
              </a:buClr>
              <a:buFont typeface="+mj-lt"/>
              <a:buAutoNum type="arabicPeriod" startAt="8"/>
            </a:pPr>
            <a:r>
              <a:rPr lang="en-US" altLang="en-US" sz="1800" b="1" dirty="0" smtClean="0">
                <a:solidFill>
                  <a:schemeClr val="tx1"/>
                </a:solidFill>
              </a:rPr>
              <a:t>Technical Envelope</a:t>
            </a:r>
          </a:p>
          <a:p>
            <a:pPr marL="342900" indent="-342900">
              <a:buClr>
                <a:schemeClr val="tx1">
                  <a:lumMod val="50000"/>
                  <a:lumOff val="50000"/>
                </a:schemeClr>
              </a:buClr>
              <a:buFont typeface="+mj-lt"/>
              <a:buAutoNum type="arabicPeriod" startAt="8"/>
            </a:pPr>
            <a:r>
              <a:rPr lang="en-US" altLang="en-US" sz="1800" b="1" dirty="0" smtClean="0">
                <a:solidFill>
                  <a:schemeClr val="tx1"/>
                </a:solidFill>
              </a:rPr>
              <a:t>Technical </a:t>
            </a:r>
            <a:r>
              <a:rPr lang="en-US" altLang="en-US" sz="1800" b="1" dirty="0">
                <a:solidFill>
                  <a:schemeClr val="tx1"/>
                </a:solidFill>
              </a:rPr>
              <a:t>Review </a:t>
            </a:r>
            <a:r>
              <a:rPr lang="en-US" altLang="en-US" sz="1800" b="1" dirty="0" smtClean="0">
                <a:solidFill>
                  <a:schemeClr val="tx1"/>
                </a:solidFill>
              </a:rPr>
              <a:t>Process</a:t>
            </a:r>
          </a:p>
          <a:p>
            <a:pPr marL="342900" indent="-342900">
              <a:buClr>
                <a:schemeClr val="tx1">
                  <a:lumMod val="50000"/>
                  <a:lumOff val="50000"/>
                </a:schemeClr>
              </a:buClr>
              <a:buFont typeface="+mj-lt"/>
              <a:buAutoNum type="arabicPeriod" startAt="8"/>
            </a:pPr>
            <a:r>
              <a:rPr lang="en-US" altLang="en-US" sz="1800" b="1" dirty="0" smtClean="0">
                <a:solidFill>
                  <a:schemeClr val="tx1"/>
                </a:solidFill>
              </a:rPr>
              <a:t>Pricing Envelope</a:t>
            </a:r>
          </a:p>
          <a:p>
            <a:pPr marL="342900" indent="-342900">
              <a:buClr>
                <a:schemeClr val="tx1">
                  <a:lumMod val="50000"/>
                  <a:lumOff val="50000"/>
                </a:schemeClr>
              </a:buClr>
              <a:buFont typeface="+mj-lt"/>
              <a:buAutoNum type="arabicPeriod" startAt="8"/>
            </a:pPr>
            <a:r>
              <a:rPr lang="en-US" altLang="en-US" sz="1800" b="1" dirty="0" smtClean="0">
                <a:solidFill>
                  <a:schemeClr val="tx1"/>
                </a:solidFill>
              </a:rPr>
              <a:t>Clarification Process</a:t>
            </a:r>
          </a:p>
          <a:p>
            <a:pPr marL="342900" indent="-342900">
              <a:buClr>
                <a:schemeClr val="tx1">
                  <a:lumMod val="50000"/>
                  <a:lumOff val="50000"/>
                </a:schemeClr>
              </a:buClr>
              <a:buFont typeface="+mj-lt"/>
              <a:buAutoNum type="arabicPeriod" startAt="8"/>
            </a:pPr>
            <a:r>
              <a:rPr lang="en-US" altLang="en-US" sz="1800" b="1" dirty="0" smtClean="0">
                <a:solidFill>
                  <a:schemeClr val="tx1"/>
                </a:solidFill>
              </a:rPr>
              <a:t>Wrap </a:t>
            </a:r>
            <a:r>
              <a:rPr lang="en-US" altLang="en-US" sz="1800" b="1" dirty="0">
                <a:solidFill>
                  <a:schemeClr val="tx1"/>
                </a:solidFill>
              </a:rPr>
              <a:t>Up/Closing Remarks</a:t>
            </a:r>
          </a:p>
          <a:p>
            <a:pPr marL="0" indent="0">
              <a:buClr>
                <a:schemeClr val="tx1">
                  <a:lumMod val="50000"/>
                  <a:lumOff val="50000"/>
                </a:schemeClr>
              </a:buClr>
              <a:buFont typeface="Wingdings" pitchFamily="2" charset="2"/>
              <a:buNone/>
            </a:pPr>
            <a:endParaRPr lang="en-GB" sz="1800" dirty="0">
              <a:solidFill>
                <a:schemeClr val="tx1"/>
              </a:solidFill>
            </a:endParaRPr>
          </a:p>
        </p:txBody>
      </p:sp>
    </p:spTree>
    <p:extLst>
      <p:ext uri="{BB962C8B-B14F-4D97-AF65-F5344CB8AC3E}">
        <p14:creationId xmlns:p14="http://schemas.microsoft.com/office/powerpoint/2010/main" val="429313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897" y="273107"/>
            <a:ext cx="10515600" cy="1325563"/>
          </a:xfrm>
        </p:spPr>
        <p:txBody>
          <a:bodyPr/>
          <a:lstStyle/>
          <a:p>
            <a:r>
              <a:rPr lang="en-US" dirty="0" smtClean="0"/>
              <a:t>Pricing Envelope </a:t>
            </a:r>
            <a:endParaRPr lang="en-GB" dirty="0"/>
          </a:p>
        </p:txBody>
      </p:sp>
      <p:sp>
        <p:nvSpPr>
          <p:cNvPr id="4" name="Slide Number Placeholder 3"/>
          <p:cNvSpPr>
            <a:spLocks noGrp="1"/>
          </p:cNvSpPr>
          <p:nvPr>
            <p:ph type="sldNum" sz="quarter" idx="4"/>
          </p:nvPr>
        </p:nvSpPr>
        <p:spPr/>
        <p:txBody>
          <a:bodyPr/>
          <a:lstStyle/>
          <a:p>
            <a:fld id="{4A9EFA51-9D55-4713-94BE-445FE05D96F2}" type="datetime1">
              <a:rPr lang="x-none" smtClean="0"/>
              <a:pPr/>
              <a:t>10/07/2024</a:t>
            </a:fld>
            <a:r>
              <a:rPr lang="x-none" smtClean="0"/>
              <a:t>  |  </a:t>
            </a:r>
            <a:r>
              <a:rPr lang="en-GB" dirty="0" smtClean="0"/>
              <a:t>P</a:t>
            </a:r>
            <a:r>
              <a:rPr lang="x-none" smtClean="0"/>
              <a:t>AGE </a:t>
            </a:r>
            <a:fld id="{3C66DE6B-CC4B-F74A-99D4-2DC8DD154D90}" type="slidenum">
              <a:rPr lang="x-none" smtClean="0"/>
              <a:pPr/>
              <a:t>20</a:t>
            </a:fld>
            <a:endParaRPr lang="x-none" dirty="0"/>
          </a:p>
        </p:txBody>
      </p:sp>
      <p:sp>
        <p:nvSpPr>
          <p:cNvPr id="5" name="Rectangle 4"/>
          <p:cNvSpPr/>
          <p:nvPr/>
        </p:nvSpPr>
        <p:spPr>
          <a:xfrm>
            <a:off x="321700" y="1299609"/>
            <a:ext cx="10934007" cy="4893647"/>
          </a:xfrm>
          <a:prstGeom prst="rect">
            <a:avLst/>
          </a:prstGeom>
        </p:spPr>
        <p:txBody>
          <a:bodyPr wrap="square">
            <a:spAutoFit/>
          </a:bodyPr>
          <a:lstStyle/>
          <a:p>
            <a:pPr marL="285750"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Pricing Proposal </a:t>
            </a:r>
            <a:r>
              <a:rPr lang="en-US" sz="1600" dirty="0">
                <a:ea typeface="Noto Sans" panose="020B0502040504020204" pitchFamily="34" charset="0"/>
                <a:cs typeface="Arial" panose="020B0604020202020204" pitchFamily="34" charset="0"/>
              </a:rPr>
              <a:t>should be emailed </a:t>
            </a:r>
            <a:r>
              <a:rPr lang="en-US" sz="1600" dirty="0" smtClean="0">
                <a:ea typeface="Noto Sans" panose="020B0502040504020204" pitchFamily="34" charset="0"/>
                <a:cs typeface="Arial" panose="020B0604020202020204" pitchFamily="34" charset="0"/>
              </a:rPr>
              <a:t>to </a:t>
            </a:r>
            <a:r>
              <a:rPr lang="en-US" sz="1600" dirty="0" smtClean="0">
                <a:ea typeface="Noto Sans" panose="020B0502040504020204" pitchFamily="34" charset="0"/>
                <a:cs typeface="Arial" panose="020B0604020202020204" pitchFamily="34" charset="0"/>
                <a:hlinkClick r:id="rId2"/>
              </a:rPr>
              <a:t>PricingProposal@jwc.nato.int</a:t>
            </a:r>
            <a:r>
              <a:rPr lang="en-US" sz="1600" dirty="0" smtClean="0">
                <a:ea typeface="Noto Sans" panose="020B0502040504020204" pitchFamily="34" charset="0"/>
                <a:cs typeface="Arial" panose="020B0604020202020204" pitchFamily="34" charset="0"/>
              </a:rPr>
              <a:t> only. </a:t>
            </a:r>
          </a:p>
          <a:p>
            <a:pPr>
              <a:lnSpc>
                <a:spcPct val="130000"/>
              </a:lnSpc>
              <a:buClr>
                <a:schemeClr val="tx1">
                  <a:lumMod val="50000"/>
                  <a:lumOff val="50000"/>
                </a:schemeClr>
              </a:buClr>
            </a:pPr>
            <a:endParaRPr lang="en-US" sz="1600" dirty="0" smtClean="0">
              <a:ea typeface="Noto Sans" panose="020B0502040504020204" pitchFamily="34" charset="0"/>
              <a:cs typeface="Arial" panose="020B0604020202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Pricing must be in NOK only and be free of VAT/MVA</a:t>
            </a:r>
          </a:p>
          <a:p>
            <a:pPr>
              <a:lnSpc>
                <a:spcPct val="130000"/>
              </a:lnSpc>
              <a:buClr>
                <a:schemeClr val="tx1">
                  <a:lumMod val="50000"/>
                  <a:lumOff val="50000"/>
                </a:schemeClr>
              </a:buClr>
            </a:pPr>
            <a:endParaRPr lang="en-US" sz="1600" dirty="0" smtClean="0">
              <a:ea typeface="Noto Sans" panose="020B0502040504020204" pitchFamily="34" charset="0"/>
              <a:cs typeface="Arial" panose="020B0604020202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The pricing will be assessed in line with formula specified in the solicitation package. This will establish a value rate for evaluation purposes. </a:t>
            </a:r>
          </a:p>
          <a:p>
            <a:pPr>
              <a:lnSpc>
                <a:spcPct val="130000"/>
              </a:lnSpc>
              <a:buClr>
                <a:schemeClr val="tx1">
                  <a:lumMod val="50000"/>
                  <a:lumOff val="50000"/>
                </a:schemeClr>
              </a:buClr>
            </a:pPr>
            <a:endParaRPr lang="en-US" sz="1600" dirty="0" smtClean="0">
              <a:ea typeface="Noto Sans" panose="020B0502040504020204" pitchFamily="34" charset="0"/>
              <a:cs typeface="Arial" panose="020B0604020202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WU rates should be fully loaded, meaning inclusive of all overheads, expenses and profit. </a:t>
            </a:r>
          </a:p>
          <a:p>
            <a:pPr marL="285750" indent="-285750">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Arial" panose="020B0604020202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Master Priority List (MPL) will be generated based on the value rate for base year and each option year, the #</a:t>
            </a:r>
            <a:r>
              <a:rPr lang="en-US" sz="1600" dirty="0">
                <a:ea typeface="Noto Sans" panose="020B0502040504020204" pitchFamily="34" charset="0"/>
                <a:cs typeface="Arial" panose="020B0604020202020204" pitchFamily="34" charset="0"/>
              </a:rPr>
              <a:t>1</a:t>
            </a:r>
            <a:r>
              <a:rPr lang="en-US" sz="1600" dirty="0" smtClean="0">
                <a:ea typeface="Noto Sans" panose="020B0502040504020204" pitchFamily="34" charset="0"/>
                <a:cs typeface="Arial" panose="020B0604020202020204" pitchFamily="34" charset="0"/>
              </a:rPr>
              <a:t> Contractor for that Play Function Area will get 1</a:t>
            </a:r>
            <a:r>
              <a:rPr lang="en-US" sz="1600" baseline="30000" dirty="0" smtClean="0">
                <a:ea typeface="Noto Sans" panose="020B0502040504020204" pitchFamily="34" charset="0"/>
                <a:cs typeface="Arial" panose="020B0604020202020204" pitchFamily="34" charset="0"/>
              </a:rPr>
              <a:t>st</a:t>
            </a:r>
            <a:r>
              <a:rPr lang="en-US" sz="1600" dirty="0" smtClean="0">
                <a:ea typeface="Noto Sans" panose="020B0502040504020204" pitchFamily="34" charset="0"/>
                <a:cs typeface="Arial" panose="020B0604020202020204" pitchFamily="34" charset="0"/>
              </a:rPr>
              <a:t> opportunity to confirm STOC availability for task order.</a:t>
            </a:r>
          </a:p>
          <a:p>
            <a:pPr marL="285750" indent="-285750">
              <a:lnSpc>
                <a:spcPct val="130000"/>
              </a:lnSpc>
              <a:buClr>
                <a:schemeClr val="tx1">
                  <a:lumMod val="50000"/>
                  <a:lumOff val="50000"/>
                </a:schemeClr>
              </a:buClr>
              <a:buFont typeface="Wingdings" panose="05000000000000000000" pitchFamily="2" charset="2"/>
              <a:buChar char="q"/>
            </a:pPr>
            <a:endParaRPr lang="en-US" sz="1600" dirty="0" smtClean="0">
              <a:ea typeface="Noto Sans" panose="020B0502040504020204" pitchFamily="34" charset="0"/>
              <a:cs typeface="Arial" panose="020B0604020202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ROM over 5 years is 100-130M NOK. However, due to how NATO is funded this can not be guaranteed and is provided only as a guide based on historic spend and potential future Exercise schedule.  </a:t>
            </a:r>
          </a:p>
          <a:p>
            <a:pPr marL="285750" indent="-285750">
              <a:lnSpc>
                <a:spcPct val="130000"/>
              </a:lnSpc>
              <a:buClr>
                <a:schemeClr val="tx1">
                  <a:lumMod val="50000"/>
                  <a:lumOff val="50000"/>
                </a:schemeClr>
              </a:buClr>
              <a:buFont typeface="Wingdings" panose="05000000000000000000" pitchFamily="2" charset="2"/>
              <a:buChar char="q"/>
            </a:pPr>
            <a:endParaRPr lang="en-US" sz="1600" dirty="0" smtClean="0">
              <a:ea typeface="Noto Sans" panose="020B0502040504020204" pitchFamily="34" charset="0"/>
              <a:cs typeface="Arial" panose="020B0604020202020204" pitchFamily="34" charset="0"/>
            </a:endParaRPr>
          </a:p>
        </p:txBody>
      </p:sp>
    </p:spTree>
    <p:extLst>
      <p:ext uri="{BB962C8B-B14F-4D97-AF65-F5344CB8AC3E}">
        <p14:creationId xmlns:p14="http://schemas.microsoft.com/office/powerpoint/2010/main" val="114442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DCF5CA-5FED-4202-922E-1BBE4484C732}" type="datetime1">
              <a:rPr lang="x-none" smtClean="0"/>
              <a:pPr/>
              <a:t>10/07/2024</a:t>
            </a:fld>
            <a:r>
              <a:rPr lang="x-none" smtClean="0"/>
              <a:t>  |  </a:t>
            </a:r>
            <a:r>
              <a:rPr lang="en-GB" smtClean="0"/>
              <a:t>P</a:t>
            </a:r>
            <a:r>
              <a:rPr lang="x-none" smtClean="0"/>
              <a:t>AGE </a:t>
            </a:r>
            <a:fld id="{3C66DE6B-CC4B-F74A-99D4-2DC8DD154D90}" type="slidenum">
              <a:rPr lang="x-none" smtClean="0"/>
              <a:pPr/>
              <a:t>21</a:t>
            </a:fld>
            <a:endParaRPr lang="x-none" dirty="0"/>
          </a:p>
        </p:txBody>
      </p:sp>
      <p:pic>
        <p:nvPicPr>
          <p:cNvPr id="5" name="Picture 4"/>
          <p:cNvPicPr>
            <a:picLocks noChangeAspect="1"/>
          </p:cNvPicPr>
          <p:nvPr/>
        </p:nvPicPr>
        <p:blipFill>
          <a:blip r:embed="rId2"/>
          <a:stretch>
            <a:fillRect/>
          </a:stretch>
        </p:blipFill>
        <p:spPr>
          <a:xfrm>
            <a:off x="228600" y="1057275"/>
            <a:ext cx="11734800" cy="4743450"/>
          </a:xfrm>
          <a:prstGeom prst="rect">
            <a:avLst/>
          </a:prstGeom>
        </p:spPr>
      </p:pic>
      <p:grpSp>
        <p:nvGrpSpPr>
          <p:cNvPr id="12" name="Group 11"/>
          <p:cNvGrpSpPr/>
          <p:nvPr/>
        </p:nvGrpSpPr>
        <p:grpSpPr>
          <a:xfrm>
            <a:off x="1923691" y="64540"/>
            <a:ext cx="6039902" cy="1608985"/>
            <a:chOff x="1941185" y="64540"/>
            <a:chExt cx="4942693" cy="1608985"/>
          </a:xfrm>
        </p:grpSpPr>
        <p:grpSp>
          <p:nvGrpSpPr>
            <p:cNvPr id="10" name="Group 9"/>
            <p:cNvGrpSpPr/>
            <p:nvPr/>
          </p:nvGrpSpPr>
          <p:grpSpPr>
            <a:xfrm>
              <a:off x="1941185" y="284601"/>
              <a:ext cx="4942693" cy="1388924"/>
              <a:chOff x="1941185" y="243037"/>
              <a:chExt cx="4942693" cy="1388924"/>
            </a:xfrm>
          </p:grpSpPr>
          <p:sp>
            <p:nvSpPr>
              <p:cNvPr id="6" name="TextBox 5"/>
              <p:cNvSpPr txBox="1"/>
              <p:nvPr/>
            </p:nvSpPr>
            <p:spPr bwMode="auto">
              <a:xfrm>
                <a:off x="3950897" y="243037"/>
                <a:ext cx="2932981"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endParaRPr lang="en-GB"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8" name="Straight Arrow Connector 7"/>
              <p:cNvCxnSpPr/>
              <p:nvPr/>
            </p:nvCxnSpPr>
            <p:spPr>
              <a:xfrm flipH="1">
                <a:off x="1941185" y="879894"/>
                <a:ext cx="1966580" cy="7520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11" name="TextBox 10"/>
            <p:cNvSpPr txBox="1"/>
            <p:nvPr/>
          </p:nvSpPr>
          <p:spPr bwMode="auto">
            <a:xfrm>
              <a:off x="3888675" y="64540"/>
              <a:ext cx="2701636"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l" eaLnBrk="1" hangingPunct="1">
                <a:lnSpc>
                  <a:spcPct val="130000"/>
                </a:lnSpc>
              </a:pPr>
              <a:r>
                <a:rPr lang="en-US" sz="1200" b="0" i="0" dirty="0" smtClean="0">
                  <a:ea typeface="Noto Sans" panose="020B0502040504020204" pitchFamily="34" charset="0"/>
                  <a:cs typeface="Noto Sans" panose="020B0502040504020204" pitchFamily="34" charset="0"/>
                </a:rPr>
                <a:t>EPF link to SOW A – All function apart from Functions in Area 5 will have a single WU and Remote WU Rate. Functional Area 5 the roles have been split out</a:t>
              </a:r>
              <a:r>
                <a:rPr lang="en-US" sz="1200" b="0" i="0" dirty="0" smtClean="0">
                  <a:solidFill>
                    <a:srgbClr val="545454"/>
                  </a:solidFill>
                  <a:ea typeface="Noto Sans" panose="020B0502040504020204" pitchFamily="34" charset="0"/>
                  <a:cs typeface="Noto Sans" panose="020B0502040504020204" pitchFamily="34" charset="0"/>
                </a:rPr>
                <a:t>.</a:t>
              </a:r>
              <a:endParaRPr lang="en-GB" sz="1200" b="0" i="0" dirty="0">
                <a:solidFill>
                  <a:srgbClr val="545454"/>
                </a:solidFill>
                <a:ea typeface="Noto Sans" panose="020B0502040504020204" pitchFamily="34" charset="0"/>
                <a:cs typeface="Noto Sans" panose="020B0502040504020204" pitchFamily="34" charset="0"/>
              </a:endParaRPr>
            </a:p>
          </p:txBody>
        </p:sp>
      </p:grpSp>
    </p:spTree>
    <p:extLst>
      <p:ext uri="{BB962C8B-B14F-4D97-AF65-F5344CB8AC3E}">
        <p14:creationId xmlns:p14="http://schemas.microsoft.com/office/powerpoint/2010/main" val="314175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55BE4E3-C12E-4E41-AAB3-166C6B1739BC}" type="datetime1">
              <a:rPr lang="x-none" smtClean="0"/>
              <a:pPr/>
              <a:t>10/07/2024</a:t>
            </a:fld>
            <a:r>
              <a:rPr lang="x-none" smtClean="0"/>
              <a:t>  |  </a:t>
            </a:r>
            <a:r>
              <a:rPr lang="en-GB" smtClean="0"/>
              <a:t>P</a:t>
            </a:r>
            <a:r>
              <a:rPr lang="x-none" smtClean="0"/>
              <a:t>AGE </a:t>
            </a:r>
            <a:fld id="{3C66DE6B-CC4B-F74A-99D4-2DC8DD154D90}" type="slidenum">
              <a:rPr lang="x-none" smtClean="0"/>
              <a:pPr/>
              <a:t>22</a:t>
            </a:fld>
            <a:endParaRPr lang="x-none" dirty="0"/>
          </a:p>
        </p:txBody>
      </p:sp>
      <p:sp>
        <p:nvSpPr>
          <p:cNvPr id="5" name="TextBox 4"/>
          <p:cNvSpPr txBox="1"/>
          <p:nvPr/>
        </p:nvSpPr>
        <p:spPr bwMode="auto">
          <a:xfrm>
            <a:off x="346636" y="1226906"/>
            <a:ext cx="11748381" cy="358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171450" indent="-171450" algn="l" eaLnBrk="1" hangingPunct="1">
              <a:lnSpc>
                <a:spcPct val="130000"/>
              </a:lnSpc>
              <a:buClr>
                <a:schemeClr val="tx1">
                  <a:lumMod val="50000"/>
                  <a:lumOff val="50000"/>
                </a:schemeClr>
              </a:buClr>
              <a:buFont typeface="Wingdings" panose="05000000000000000000" pitchFamily="2" charset="2"/>
              <a:buChar char="q"/>
            </a:pPr>
            <a:r>
              <a:rPr lang="en-US" sz="1450" b="0" i="0" dirty="0" smtClean="0">
                <a:ea typeface="Noto Sans" panose="020B0502040504020204" pitchFamily="34" charset="0"/>
                <a:cs typeface="Noto Sans" panose="020B0502040504020204" pitchFamily="34" charset="0"/>
              </a:rPr>
              <a:t>Travel costs will work on a fixed price basis, Bidders are required to provide a fixed cost for a return flight Europe- Europe and  North America (USA/Canada) – Europe</a:t>
            </a:r>
          </a:p>
          <a:p>
            <a:pPr marL="171450" indent="-171450" algn="l" eaLnBrk="1" hangingPunct="1">
              <a:lnSpc>
                <a:spcPct val="130000"/>
              </a:lnSpc>
              <a:buClr>
                <a:schemeClr val="tx1">
                  <a:lumMod val="50000"/>
                  <a:lumOff val="50000"/>
                </a:schemeClr>
              </a:buClr>
              <a:buFont typeface="Wingdings" panose="05000000000000000000" pitchFamily="2" charset="2"/>
              <a:buChar char="q"/>
            </a:pPr>
            <a:endParaRPr lang="en-US" sz="1450" dirty="0">
              <a:ea typeface="Noto Sans" panose="020B0502040504020204" pitchFamily="34" charset="0"/>
              <a:cs typeface="Noto Sans" panose="020B0502040504020204" pitchFamily="34" charset="0"/>
            </a:endParaRPr>
          </a:p>
          <a:p>
            <a:pPr marL="171450" indent="-171450" algn="l" eaLnBrk="1" hangingPunct="1">
              <a:lnSpc>
                <a:spcPct val="130000"/>
              </a:lnSpc>
              <a:buClr>
                <a:schemeClr val="tx1">
                  <a:lumMod val="50000"/>
                  <a:lumOff val="50000"/>
                </a:schemeClr>
              </a:buClr>
              <a:buFont typeface="Wingdings" panose="05000000000000000000" pitchFamily="2" charset="2"/>
              <a:buChar char="q"/>
            </a:pPr>
            <a:r>
              <a:rPr lang="en-US" sz="1450" b="0" i="0" dirty="0" smtClean="0">
                <a:ea typeface="Noto Sans" panose="020B0502040504020204" pitchFamily="34" charset="0"/>
                <a:cs typeface="Noto Sans" panose="020B0502040504020204" pitchFamily="34" charset="0"/>
              </a:rPr>
              <a:t>Bidder are required to provide a fixed cost for the Leadership Add-On, the definition of Leadership Add-On can be found in the SOW.</a:t>
            </a:r>
          </a:p>
          <a:p>
            <a:pPr algn="l" eaLnBrk="1" hangingPunct="1">
              <a:lnSpc>
                <a:spcPct val="130000"/>
              </a:lnSpc>
              <a:buClr>
                <a:schemeClr val="tx1">
                  <a:lumMod val="50000"/>
                  <a:lumOff val="50000"/>
                </a:schemeClr>
              </a:buClr>
            </a:pPr>
            <a:endParaRPr lang="en-US" sz="1450" b="0" i="0" dirty="0" smtClean="0">
              <a:ea typeface="Noto Sans" panose="020B0502040504020204" pitchFamily="34" charset="0"/>
              <a:cs typeface="Noto Sans" panose="020B0502040504020204" pitchFamily="34" charset="0"/>
            </a:endParaRPr>
          </a:p>
          <a:p>
            <a:pPr marL="171450" indent="-171450" algn="l" eaLnBrk="1" hangingPunct="1">
              <a:lnSpc>
                <a:spcPct val="130000"/>
              </a:lnSpc>
              <a:buClr>
                <a:schemeClr val="tx1">
                  <a:lumMod val="50000"/>
                  <a:lumOff val="50000"/>
                </a:schemeClr>
              </a:buClr>
              <a:buFont typeface="Wingdings" panose="05000000000000000000" pitchFamily="2" charset="2"/>
              <a:buChar char="q"/>
            </a:pPr>
            <a:r>
              <a:rPr lang="en-US" sz="1450" b="0" i="0" dirty="0" smtClean="0">
                <a:ea typeface="Noto Sans" panose="020B0502040504020204" pitchFamily="34" charset="0"/>
                <a:cs typeface="Noto Sans" panose="020B0502040504020204" pitchFamily="34" charset="0"/>
              </a:rPr>
              <a:t> For Night-Time premium, Bidders are required to input a % amount that would be applicable for night time working on those Exercise that require 24/7 Support, the exact time period may vary according to each Exercise Battle Rhythm</a:t>
            </a:r>
            <a:r>
              <a:rPr lang="en-US" sz="1450" dirty="0" smtClean="0">
                <a:ea typeface="Noto Sans" panose="020B0502040504020204" pitchFamily="34" charset="0"/>
                <a:cs typeface="Noto Sans" panose="020B0502040504020204" pitchFamily="34" charset="0"/>
              </a:rPr>
              <a:t>. </a:t>
            </a:r>
          </a:p>
          <a:p>
            <a:pPr marL="171450" indent="-171450" algn="l" eaLnBrk="1" hangingPunct="1">
              <a:lnSpc>
                <a:spcPct val="130000"/>
              </a:lnSpc>
              <a:buClr>
                <a:schemeClr val="tx1">
                  <a:lumMod val="50000"/>
                  <a:lumOff val="50000"/>
                </a:schemeClr>
              </a:buClr>
              <a:buFont typeface="Wingdings" panose="05000000000000000000" pitchFamily="2" charset="2"/>
              <a:buChar char="q"/>
            </a:pPr>
            <a:endParaRPr lang="en-US" sz="1450" dirty="0">
              <a:ea typeface="Noto Sans" panose="020B0502040504020204" pitchFamily="34" charset="0"/>
              <a:cs typeface="Noto Sans" panose="020B0502040504020204" pitchFamily="34" charset="0"/>
            </a:endParaRPr>
          </a:p>
          <a:p>
            <a:pPr marL="171450" indent="-171450" algn="l" eaLnBrk="1" hangingPunct="1">
              <a:lnSpc>
                <a:spcPct val="130000"/>
              </a:lnSpc>
              <a:buClr>
                <a:schemeClr val="tx1">
                  <a:lumMod val="50000"/>
                  <a:lumOff val="50000"/>
                </a:schemeClr>
              </a:buClr>
              <a:buFont typeface="Wingdings" panose="05000000000000000000" pitchFamily="2" charset="2"/>
              <a:buChar char="q"/>
            </a:pPr>
            <a:r>
              <a:rPr lang="en-US" sz="1450" dirty="0" smtClean="0">
                <a:ea typeface="Noto Sans" panose="020B0502040504020204" pitchFamily="34" charset="0"/>
                <a:cs typeface="Noto Sans" panose="020B0502040504020204" pitchFamily="34" charset="0"/>
              </a:rPr>
              <a:t>1 WU is the equivalent of a </a:t>
            </a:r>
            <a:r>
              <a:rPr lang="en-US" sz="1450" dirty="0" smtClean="0">
                <a:ea typeface="Noto Sans" panose="020B0502040504020204" pitchFamily="34" charset="0"/>
                <a:cs typeface="Noto Sans" panose="020B0502040504020204" pitchFamily="34" charset="0"/>
              </a:rPr>
              <a:t>12 </a:t>
            </a:r>
            <a:r>
              <a:rPr lang="en-US" sz="1450" dirty="0" smtClean="0">
                <a:ea typeface="Noto Sans" panose="020B0502040504020204" pitchFamily="34" charset="0"/>
                <a:cs typeface="Noto Sans" panose="020B0502040504020204" pitchFamily="34" charset="0"/>
              </a:rPr>
              <a:t>hour days, 0.5 WU is equivalent of up to </a:t>
            </a:r>
            <a:r>
              <a:rPr lang="en-US" sz="1450" dirty="0" smtClean="0">
                <a:ea typeface="Noto Sans" panose="020B0502040504020204" pitchFamily="34" charset="0"/>
                <a:cs typeface="Noto Sans" panose="020B0502040504020204" pitchFamily="34" charset="0"/>
              </a:rPr>
              <a:t>6 </a:t>
            </a:r>
            <a:r>
              <a:rPr lang="en-US" sz="1450" dirty="0" smtClean="0">
                <a:ea typeface="Noto Sans" panose="020B0502040504020204" pitchFamily="34" charset="0"/>
                <a:cs typeface="Noto Sans" panose="020B0502040504020204" pitchFamily="34" charset="0"/>
              </a:rPr>
              <a:t>hours work. This is not to say everyday a STOC is deployed they will be working 13 hours days this is just to capture the maximum that may occur depending on the Exercise Phase. For example if the days activates  concluded after 7.5 hours, the Supplier is still entitled to invoice 1 WU.</a:t>
            </a:r>
            <a:endParaRPr lang="en-US" sz="1450" dirty="0">
              <a:ea typeface="Noto Sans" panose="020B0502040504020204" pitchFamily="34" charset="0"/>
              <a:cs typeface="Noto Sans" panose="020B0502040504020204" pitchFamily="34" charset="0"/>
            </a:endParaRPr>
          </a:p>
          <a:p>
            <a:pPr marL="171450" indent="-171450" algn="l" eaLnBrk="1" hangingPunct="1">
              <a:lnSpc>
                <a:spcPct val="130000"/>
              </a:lnSpc>
              <a:buClr>
                <a:schemeClr val="tx1">
                  <a:lumMod val="50000"/>
                  <a:lumOff val="50000"/>
                </a:schemeClr>
              </a:buClr>
              <a:buFont typeface="Wingdings" panose="05000000000000000000" pitchFamily="2" charset="2"/>
              <a:buChar char="q"/>
            </a:pPr>
            <a:endParaRPr lang="en-GB" sz="15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73648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142" y="248079"/>
            <a:ext cx="10515600" cy="1325563"/>
          </a:xfrm>
        </p:spPr>
        <p:txBody>
          <a:bodyPr/>
          <a:lstStyle/>
          <a:p>
            <a:r>
              <a:rPr lang="en-US" dirty="0" smtClean="0"/>
              <a:t>Clarification Process</a:t>
            </a:r>
            <a:endParaRPr lang="en-GB" dirty="0"/>
          </a:p>
        </p:txBody>
      </p:sp>
      <p:sp>
        <p:nvSpPr>
          <p:cNvPr id="4" name="Slide Number Placeholder 3"/>
          <p:cNvSpPr>
            <a:spLocks noGrp="1"/>
          </p:cNvSpPr>
          <p:nvPr>
            <p:ph type="sldNum" sz="quarter" idx="4"/>
          </p:nvPr>
        </p:nvSpPr>
        <p:spPr/>
        <p:txBody>
          <a:bodyPr/>
          <a:lstStyle/>
          <a:p>
            <a:fld id="{15DF0184-EE31-478F-AD57-7395A49ABF3A}" type="datetime1">
              <a:rPr lang="x-none" smtClean="0"/>
              <a:pPr/>
              <a:t>10/07/2024</a:t>
            </a:fld>
            <a:r>
              <a:rPr lang="x-none" smtClean="0"/>
              <a:t>  |  </a:t>
            </a:r>
            <a:r>
              <a:rPr lang="en-GB" dirty="0" smtClean="0"/>
              <a:t>P</a:t>
            </a:r>
            <a:r>
              <a:rPr lang="x-none" smtClean="0"/>
              <a:t>AGE </a:t>
            </a:r>
            <a:fld id="{3C66DE6B-CC4B-F74A-99D4-2DC8DD154D90}" type="slidenum">
              <a:rPr lang="x-none" smtClean="0"/>
              <a:pPr/>
              <a:t>23</a:t>
            </a:fld>
            <a:endParaRPr lang="x-none" dirty="0"/>
          </a:p>
        </p:txBody>
      </p:sp>
      <p:grpSp>
        <p:nvGrpSpPr>
          <p:cNvPr id="10" name="Group 9"/>
          <p:cNvGrpSpPr/>
          <p:nvPr/>
        </p:nvGrpSpPr>
        <p:grpSpPr>
          <a:xfrm>
            <a:off x="393745" y="1573642"/>
            <a:ext cx="10390908" cy="4500721"/>
            <a:chOff x="298863" y="2371941"/>
            <a:chExt cx="10183485" cy="4202525"/>
          </a:xfrm>
        </p:grpSpPr>
        <p:sp>
          <p:nvSpPr>
            <p:cNvPr id="6" name="TextBox 5"/>
            <p:cNvSpPr txBox="1"/>
            <p:nvPr/>
          </p:nvSpPr>
          <p:spPr bwMode="auto">
            <a:xfrm>
              <a:off x="298863" y="2828523"/>
              <a:ext cx="10183485" cy="130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indent="-285750">
                <a:lnSpc>
                  <a:spcPct val="150000"/>
                </a:lnSpc>
                <a:buClr>
                  <a:schemeClr val="tx1">
                    <a:lumMod val="50000"/>
                    <a:lumOff val="50000"/>
                  </a:schemeClr>
                </a:buClr>
                <a:buFont typeface="Wingdings" panose="05000000000000000000" pitchFamily="2" charset="2"/>
                <a:buChar char="q"/>
              </a:pPr>
              <a:r>
                <a:rPr lang="en-US" sz="1600" b="0" i="0" dirty="0" smtClean="0">
                  <a:ea typeface="Noto Sans" panose="020B0502040504020204" pitchFamily="34" charset="0"/>
                  <a:cs typeface="Arial" panose="020B0604020202020204" pitchFamily="34" charset="0"/>
                </a:rPr>
                <a:t>Clarification questions should be submitted to </a:t>
              </a:r>
              <a:r>
                <a:rPr lang="en-US" sz="1600" b="0" i="0" dirty="0" smtClean="0">
                  <a:ea typeface="Noto Sans" panose="020B0502040504020204" pitchFamily="34" charset="0"/>
                  <a:cs typeface="Arial" panose="020B0604020202020204" pitchFamily="34" charset="0"/>
                  <a:hlinkClick r:id="rId2"/>
                </a:rPr>
                <a:t>PCS@jwc.nato.int</a:t>
              </a:r>
              <a:r>
                <a:rPr lang="en-US" sz="1600" b="0" i="0" dirty="0" smtClean="0">
                  <a:ea typeface="Noto Sans" panose="020B0502040504020204" pitchFamily="34" charset="0"/>
                  <a:cs typeface="Arial" panose="020B0604020202020204" pitchFamily="34" charset="0"/>
                </a:rPr>
                <a:t>, cc’ing </a:t>
              </a:r>
              <a:r>
                <a:rPr lang="en-US" sz="1600" b="0" i="0" dirty="0" smtClean="0">
                  <a:ea typeface="Noto Sans" panose="020B0502040504020204" pitchFamily="34" charset="0"/>
                  <a:cs typeface="Arial" panose="020B0604020202020204" pitchFamily="34" charset="0"/>
                  <a:hlinkClick r:id="rId3"/>
                </a:rPr>
                <a:t>Raymond.Darnell@jwc.nato.int</a:t>
              </a:r>
              <a:r>
                <a:rPr lang="en-US" sz="1600" b="0" i="0" dirty="0" smtClean="0">
                  <a:ea typeface="Noto Sans" panose="020B0502040504020204" pitchFamily="34" charset="0"/>
                  <a:cs typeface="Arial" panose="020B0604020202020204" pitchFamily="34" charset="0"/>
                </a:rPr>
                <a:t> </a:t>
              </a:r>
              <a:r>
                <a:rPr lang="en-US" sz="1600" dirty="0">
                  <a:ea typeface="Noto Sans" panose="020B0502040504020204" pitchFamily="34" charset="0"/>
                  <a:cs typeface="Arial" panose="020B0604020202020204" pitchFamily="34" charset="0"/>
                </a:rPr>
                <a:t>and </a:t>
              </a:r>
              <a:r>
                <a:rPr lang="en-US" sz="1600" dirty="0" smtClean="0">
                  <a:ea typeface="Noto Sans" panose="020B0502040504020204" pitchFamily="34" charset="0"/>
                  <a:cs typeface="Arial" panose="020B0604020202020204" pitchFamily="34" charset="0"/>
                  <a:hlinkClick r:id="rId4"/>
                </a:rPr>
                <a:t>AnneGrethe.Bjastad@jwc.nato.int</a:t>
              </a:r>
              <a:r>
                <a:rPr lang="en-US" sz="1600" dirty="0" smtClean="0">
                  <a:ea typeface="Noto Sans" panose="020B0502040504020204" pitchFamily="34" charset="0"/>
                  <a:cs typeface="Arial" panose="020B0604020202020204" pitchFamily="34" charset="0"/>
                </a:rPr>
                <a:t> </a:t>
              </a:r>
            </a:p>
            <a:p>
              <a:pPr marL="285750" indent="-285750">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They will then be distributed to the subject matter expert within JWC for a response.</a:t>
              </a:r>
            </a:p>
            <a:p>
              <a:pPr>
                <a:lnSpc>
                  <a:spcPct val="130000"/>
                </a:lnSpc>
              </a:pPr>
              <a:r>
                <a:rPr lang="en-US" sz="1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t>
              </a:r>
              <a:endParaRPr lang="en-GB"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grpSp>
          <p:nvGrpSpPr>
            <p:cNvPr id="9" name="Group 8"/>
            <p:cNvGrpSpPr/>
            <p:nvPr/>
          </p:nvGrpSpPr>
          <p:grpSpPr>
            <a:xfrm>
              <a:off x="298864" y="2371941"/>
              <a:ext cx="10183484" cy="4202525"/>
              <a:chOff x="298863" y="2421597"/>
              <a:chExt cx="10183484" cy="4202525"/>
            </a:xfrm>
          </p:grpSpPr>
          <p:sp>
            <p:nvSpPr>
              <p:cNvPr id="5" name="TextBox 4"/>
              <p:cNvSpPr txBox="1"/>
              <p:nvPr/>
            </p:nvSpPr>
            <p:spPr bwMode="auto">
              <a:xfrm>
                <a:off x="298863" y="2421597"/>
                <a:ext cx="10183484" cy="35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indent="-285750" algn="l" eaLnBrk="1" hangingPunct="1">
                  <a:lnSpc>
                    <a:spcPct val="130000"/>
                  </a:lnSpc>
                  <a:buClr>
                    <a:schemeClr val="tx1">
                      <a:lumMod val="50000"/>
                      <a:lumOff val="50000"/>
                    </a:schemeClr>
                  </a:buClr>
                  <a:buFont typeface="Wingdings" panose="05000000000000000000" pitchFamily="2" charset="2"/>
                  <a:buChar char="q"/>
                </a:pPr>
                <a:r>
                  <a:rPr lang="en-US" sz="1600" b="0" i="0" dirty="0" smtClean="0">
                    <a:latin typeface="Arial" panose="020B0604020202020204" pitchFamily="34" charset="0"/>
                    <a:ea typeface="Noto Sans" panose="020B0502040504020204" pitchFamily="34" charset="0"/>
                    <a:cs typeface="Arial" panose="020B0604020202020204" pitchFamily="34" charset="0"/>
                  </a:rPr>
                  <a:t>All bidders are free to ask clarification questions about any aspect of the solicitation package.</a:t>
                </a:r>
                <a:endParaRPr lang="en-GB" sz="1600" b="0" i="0" dirty="0">
                  <a:latin typeface="Arial" panose="020B0604020202020204" pitchFamily="34" charset="0"/>
                  <a:ea typeface="Noto Sans" panose="020B0502040504020204" pitchFamily="34" charset="0"/>
                  <a:cs typeface="Arial" panose="020B0604020202020204" pitchFamily="34" charset="0"/>
                </a:endParaRPr>
              </a:p>
            </p:txBody>
          </p:sp>
          <p:sp>
            <p:nvSpPr>
              <p:cNvPr id="7" name="TextBox 6"/>
              <p:cNvSpPr txBox="1"/>
              <p:nvPr/>
            </p:nvSpPr>
            <p:spPr bwMode="auto">
              <a:xfrm>
                <a:off x="298864" y="4169856"/>
                <a:ext cx="7099463" cy="245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indent="-285750">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Clarification questions will be anonymized and answers published on our website to allow all bidders to see the response, the website address is as follow; </a:t>
                </a:r>
                <a:r>
                  <a:rPr lang="en-US" sz="1600" dirty="0" smtClean="0">
                    <a:ea typeface="Noto Sans" panose="020B0502040504020204" pitchFamily="34" charset="0"/>
                    <a:cs typeface="Arial" panose="020B0604020202020204" pitchFamily="34" charset="0"/>
                    <a:hlinkClick r:id="rId5"/>
                  </a:rPr>
                  <a:t>https</a:t>
                </a:r>
                <a:r>
                  <a:rPr lang="en-US" sz="1600" dirty="0">
                    <a:ea typeface="Noto Sans" panose="020B0502040504020204" pitchFamily="34" charset="0"/>
                    <a:cs typeface="Arial" panose="020B0604020202020204" pitchFamily="34" charset="0"/>
                    <a:hlinkClick r:id="rId5"/>
                  </a:rPr>
                  <a:t>://</a:t>
                </a:r>
                <a:r>
                  <a:rPr lang="en-US" sz="1600" dirty="0" smtClean="0">
                    <a:ea typeface="Noto Sans" panose="020B0502040504020204" pitchFamily="34" charset="0"/>
                    <a:cs typeface="Arial" panose="020B0604020202020204" pitchFamily="34" charset="0"/>
                    <a:hlinkClick r:id="rId5"/>
                  </a:rPr>
                  <a:t>www.jwc.nato.int/index.php/organization/contracting#Procurements</a:t>
                </a:r>
                <a:r>
                  <a:rPr lang="en-US" sz="1600" dirty="0" smtClean="0">
                    <a:ea typeface="Noto Sans" panose="020B0502040504020204" pitchFamily="34" charset="0"/>
                    <a:cs typeface="Arial" panose="020B0604020202020204" pitchFamily="34" charset="0"/>
                  </a:rPr>
                  <a:t> </a:t>
                </a:r>
                <a:r>
                  <a:rPr lang="en-GB" sz="1600" dirty="0" smtClean="0">
                    <a:cs typeface="Arial" panose="020B0604020202020204" pitchFamily="34" charset="0"/>
                  </a:rPr>
                  <a:t> </a:t>
                </a:r>
              </a:p>
              <a:p>
                <a:pPr marL="285750" indent="-285750">
                  <a:lnSpc>
                    <a:spcPct val="150000"/>
                  </a:lnSpc>
                  <a:buClr>
                    <a:schemeClr val="tx1">
                      <a:lumMod val="50000"/>
                      <a:lumOff val="50000"/>
                    </a:schemeClr>
                  </a:buClr>
                  <a:buFont typeface="Wingdings" panose="05000000000000000000" pitchFamily="2" charset="2"/>
                  <a:buChar char="q"/>
                </a:pPr>
                <a:endParaRPr lang="en-GB" sz="1600" dirty="0">
                  <a:cs typeface="Arial" panose="020B0604020202020204" pitchFamily="34" charset="0"/>
                </a:endParaRPr>
              </a:p>
              <a:p>
                <a:pPr marL="285750" indent="-285750">
                  <a:lnSpc>
                    <a:spcPct val="150000"/>
                  </a:lnSpc>
                  <a:buClr>
                    <a:schemeClr val="tx1">
                      <a:lumMod val="50000"/>
                      <a:lumOff val="50000"/>
                    </a:schemeClr>
                  </a:buClr>
                  <a:buFont typeface="Wingdings" panose="05000000000000000000" pitchFamily="2" charset="2"/>
                  <a:buChar char="q"/>
                </a:pPr>
                <a:r>
                  <a:rPr lang="en-GB" sz="1600" dirty="0" smtClean="0">
                    <a:cs typeface="Arial" panose="020B0604020202020204" pitchFamily="34" charset="0"/>
                  </a:rPr>
                  <a:t>It is the bidders sole responsibility to check this site regularly to keep abreast of updates and responses. </a:t>
                </a:r>
              </a:p>
              <a:p>
                <a:pPr>
                  <a:lnSpc>
                    <a:spcPct val="130000"/>
                  </a:lnSpc>
                </a:pPr>
                <a:r>
                  <a:rPr lang="en-US" sz="1600" dirty="0" smtClean="0">
                    <a:ea typeface="Noto Sans" panose="020B0502040504020204" pitchFamily="34" charset="0"/>
                    <a:cs typeface="Noto Sans" panose="020B0502040504020204" pitchFamily="34" charset="0"/>
                  </a:rPr>
                  <a:t> </a:t>
                </a:r>
                <a:endParaRPr lang="en-GB" sz="1600" b="0" i="0" dirty="0">
                  <a:ea typeface="Noto Sans" panose="020B0502040504020204" pitchFamily="34" charset="0"/>
                  <a:cs typeface="Noto Sans" panose="020B0502040504020204" pitchFamily="34" charset="0"/>
                </a:endParaRPr>
              </a:p>
            </p:txBody>
          </p:sp>
        </p:grpSp>
      </p:grpSp>
    </p:spTree>
    <p:extLst>
      <p:ext uri="{BB962C8B-B14F-4D97-AF65-F5344CB8AC3E}">
        <p14:creationId xmlns:p14="http://schemas.microsoft.com/office/powerpoint/2010/main" val="4237193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897" y="322984"/>
            <a:ext cx="10515600" cy="1325563"/>
          </a:xfrm>
        </p:spPr>
        <p:txBody>
          <a:bodyPr/>
          <a:lstStyle/>
          <a:p>
            <a:r>
              <a:rPr lang="en-US" dirty="0" smtClean="0"/>
              <a:t>Wrap Up</a:t>
            </a:r>
            <a:endParaRPr lang="en-GB" dirty="0"/>
          </a:p>
        </p:txBody>
      </p:sp>
      <p:sp>
        <p:nvSpPr>
          <p:cNvPr id="4" name="Slide Number Placeholder 3"/>
          <p:cNvSpPr>
            <a:spLocks noGrp="1"/>
          </p:cNvSpPr>
          <p:nvPr>
            <p:ph type="sldNum" sz="quarter" idx="4"/>
          </p:nvPr>
        </p:nvSpPr>
        <p:spPr/>
        <p:txBody>
          <a:bodyPr/>
          <a:lstStyle/>
          <a:p>
            <a:fld id="{2FFE710A-2079-4AA6-B673-661A282F7A1E}" type="datetime1">
              <a:rPr lang="x-none" smtClean="0"/>
              <a:pPr/>
              <a:t>10/07/2024</a:t>
            </a:fld>
            <a:r>
              <a:rPr lang="x-none" smtClean="0"/>
              <a:t>  |  </a:t>
            </a:r>
            <a:r>
              <a:rPr lang="en-GB" dirty="0" smtClean="0"/>
              <a:t>P</a:t>
            </a:r>
            <a:r>
              <a:rPr lang="x-none" smtClean="0"/>
              <a:t>AGE </a:t>
            </a:r>
            <a:fld id="{3C66DE6B-CC4B-F74A-99D4-2DC8DD154D90}" type="slidenum">
              <a:rPr lang="x-none" smtClean="0"/>
              <a:pPr/>
              <a:t>24</a:t>
            </a:fld>
            <a:endParaRPr lang="x-none" dirty="0"/>
          </a:p>
        </p:txBody>
      </p:sp>
      <p:sp>
        <p:nvSpPr>
          <p:cNvPr id="5" name="TextBox 4"/>
          <p:cNvSpPr txBox="1"/>
          <p:nvPr/>
        </p:nvSpPr>
        <p:spPr bwMode="auto">
          <a:xfrm>
            <a:off x="130507" y="1427169"/>
            <a:ext cx="8991601" cy="510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nSpc>
                <a:spcPct val="150000"/>
              </a:lnSpc>
            </a:pPr>
            <a:r>
              <a:rPr lang="en-US" b="1" u="sng" dirty="0" smtClean="0">
                <a:cs typeface="Arial" panose="020B0604020202020204" pitchFamily="34" charset="0"/>
              </a:rPr>
              <a:t>Key points</a:t>
            </a:r>
          </a:p>
          <a:p>
            <a:pPr marL="342900" indent="-342900">
              <a:lnSpc>
                <a:spcPct val="150000"/>
              </a:lnSpc>
              <a:buFont typeface="+mj-lt"/>
              <a:buAutoNum type="arabicPeriod"/>
            </a:pPr>
            <a:r>
              <a:rPr lang="en-US" dirty="0" smtClean="0">
                <a:cs typeface="Arial" panose="020B0604020202020204" pitchFamily="34" charset="0"/>
              </a:rPr>
              <a:t>Read through the solicitation package fully </a:t>
            </a:r>
          </a:p>
          <a:p>
            <a:pPr marL="342900" indent="-342900">
              <a:lnSpc>
                <a:spcPct val="150000"/>
              </a:lnSpc>
              <a:buFont typeface="+mj-lt"/>
              <a:buAutoNum type="arabicPeriod"/>
            </a:pPr>
            <a:r>
              <a:rPr lang="en-US" dirty="0" smtClean="0">
                <a:cs typeface="Arial" panose="020B0604020202020204" pitchFamily="34" charset="0"/>
              </a:rPr>
              <a:t>Make sure you can access/download all document and Annex. See Annex A-0 for full list.</a:t>
            </a:r>
            <a:endParaRPr lang="en-US" dirty="0">
              <a:cs typeface="Arial" panose="020B0604020202020204" pitchFamily="34" charset="0"/>
            </a:endParaRPr>
          </a:p>
          <a:p>
            <a:pPr marL="342900" indent="-342900">
              <a:lnSpc>
                <a:spcPct val="150000"/>
              </a:lnSpc>
              <a:buFont typeface="+mj-lt"/>
              <a:buAutoNum type="arabicPeriod"/>
            </a:pPr>
            <a:r>
              <a:rPr lang="en-US" dirty="0" smtClean="0">
                <a:cs typeface="Arial" panose="020B0604020202020204" pitchFamily="34" charset="0"/>
              </a:rPr>
              <a:t>Don’t </a:t>
            </a:r>
            <a:r>
              <a:rPr lang="en-US" dirty="0">
                <a:cs typeface="Arial" panose="020B0604020202020204" pitchFamily="34" charset="0"/>
              </a:rPr>
              <a:t>make assumption, if in doubt seek/ask for </a:t>
            </a:r>
            <a:r>
              <a:rPr lang="en-US" dirty="0" smtClean="0">
                <a:cs typeface="Arial" panose="020B0604020202020204" pitchFamily="34" charset="0"/>
              </a:rPr>
              <a:t>clarification. </a:t>
            </a:r>
            <a:endParaRPr lang="en-GB" dirty="0">
              <a:cs typeface="Arial" panose="020B0604020202020204" pitchFamily="34" charset="0"/>
            </a:endParaRPr>
          </a:p>
          <a:p>
            <a:pPr marL="342900" indent="-342900">
              <a:lnSpc>
                <a:spcPct val="150000"/>
              </a:lnSpc>
              <a:buFont typeface="+mj-lt"/>
              <a:buAutoNum type="arabicPeriod"/>
            </a:pPr>
            <a:r>
              <a:rPr lang="en-US" dirty="0" smtClean="0">
                <a:cs typeface="Arial" panose="020B0604020202020204" pitchFamily="34" charset="0"/>
              </a:rPr>
              <a:t>Be </a:t>
            </a:r>
            <a:r>
              <a:rPr lang="en-US" dirty="0">
                <a:cs typeface="Arial" panose="020B0604020202020204" pitchFamily="34" charset="0"/>
              </a:rPr>
              <a:t>mindful of the </a:t>
            </a:r>
            <a:r>
              <a:rPr lang="en-US" dirty="0" smtClean="0">
                <a:cs typeface="Arial" panose="020B0604020202020204" pitchFamily="34" charset="0"/>
              </a:rPr>
              <a:t>deadline, both clarification question deadline and bid submission deadline.</a:t>
            </a:r>
          </a:p>
          <a:p>
            <a:pPr marL="342900" indent="-342900">
              <a:lnSpc>
                <a:spcPct val="150000"/>
              </a:lnSpc>
              <a:buFont typeface="+mj-lt"/>
              <a:buAutoNum type="arabicPeriod"/>
            </a:pPr>
            <a:r>
              <a:rPr lang="en-US" dirty="0" smtClean="0">
                <a:cs typeface="Arial" panose="020B0604020202020204" pitchFamily="34" charset="0"/>
              </a:rPr>
              <a:t>Ensure you have sufficient time to email in your bid submission, be mindful of attachment size limits and if in doubt divide and number your emails as detailed in the Solicitation package.</a:t>
            </a:r>
          </a:p>
          <a:p>
            <a:pPr marL="342900" indent="-342900">
              <a:lnSpc>
                <a:spcPct val="150000"/>
              </a:lnSpc>
              <a:buFont typeface="+mj-lt"/>
              <a:buAutoNum type="arabicPeriod"/>
            </a:pPr>
            <a:r>
              <a:rPr lang="en-US" dirty="0" smtClean="0">
                <a:cs typeface="Arial" panose="020B0604020202020204" pitchFamily="34" charset="0"/>
              </a:rPr>
              <a:t>Check </a:t>
            </a:r>
            <a:r>
              <a:rPr lang="en-US" dirty="0">
                <a:ea typeface="Noto Sans" panose="020B0502040504020204" pitchFamily="34" charset="0"/>
                <a:cs typeface="Arial" panose="020B0604020202020204" pitchFamily="34" charset="0"/>
                <a:hlinkClick r:id="rId2"/>
              </a:rPr>
              <a:t>https://www.jwc.nato.int/index.php/organization/contracting#Procurements</a:t>
            </a:r>
            <a:r>
              <a:rPr lang="en-US" dirty="0">
                <a:ea typeface="Noto Sans" panose="020B0502040504020204" pitchFamily="34" charset="0"/>
                <a:cs typeface="Arial" panose="020B0604020202020204" pitchFamily="34" charset="0"/>
              </a:rPr>
              <a:t> </a:t>
            </a:r>
            <a:r>
              <a:rPr lang="en-GB" dirty="0">
                <a:cs typeface="Arial" panose="020B0604020202020204" pitchFamily="34" charset="0"/>
              </a:rPr>
              <a:t> </a:t>
            </a:r>
            <a:r>
              <a:rPr lang="en-GB" dirty="0" smtClean="0">
                <a:cs typeface="Arial" panose="020B0604020202020204" pitchFamily="34" charset="0"/>
              </a:rPr>
              <a:t>regularly for updates. </a:t>
            </a:r>
            <a:endParaRPr lang="en-GB" dirty="0">
              <a:cs typeface="Arial" panose="020B0604020202020204" pitchFamily="34" charset="0"/>
            </a:endParaRPr>
          </a:p>
          <a:p>
            <a:pPr>
              <a:lnSpc>
                <a:spcPct val="130000"/>
              </a:lnSpc>
            </a:pPr>
            <a:endParaRPr lang="en-GB" sz="1200" b="1" u="sng" dirty="0">
              <a:latin typeface="Arial" panose="020B0604020202020204" pitchFamily="34" charset="0"/>
              <a:cs typeface="Arial" panose="020B0604020202020204" pitchFamily="34" charset="0"/>
            </a:endParaRPr>
          </a:p>
          <a:p>
            <a:pPr>
              <a:lnSpc>
                <a:spcPct val="130000"/>
              </a:lnSpc>
            </a:pPr>
            <a:r>
              <a:rPr lang="en-US" sz="1000" dirty="0" smtClean="0">
                <a:solidFill>
                  <a:srgbClr val="545454"/>
                </a:solidFill>
                <a:latin typeface="Noto Sans" panose="020B0502040504020204" pitchFamily="34" charset="0"/>
                <a:ea typeface="Noto Sans" panose="020B0502040504020204" pitchFamily="34" charset="0"/>
                <a:cs typeface="Noto Sans" panose="020B0502040504020204" pitchFamily="34" charset="0"/>
              </a:rPr>
              <a:t> </a:t>
            </a:r>
            <a:endParaRPr lang="en-GB"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307399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3B357C4-D3F7-43BE-B070-F9B569DD32E8}" type="datetime1">
              <a:rPr lang="x-none" smtClean="0"/>
              <a:pPr/>
              <a:t>10/07/2024</a:t>
            </a:fld>
            <a:r>
              <a:rPr lang="x-none" smtClean="0"/>
              <a:t>  |  </a:t>
            </a:r>
            <a:r>
              <a:rPr lang="en-GB" smtClean="0"/>
              <a:t>P</a:t>
            </a:r>
            <a:r>
              <a:rPr lang="x-none" smtClean="0"/>
              <a:t>AGE </a:t>
            </a:r>
            <a:fld id="{3C66DE6B-CC4B-F74A-99D4-2DC8DD154D90}" type="slidenum">
              <a:rPr lang="x-none" smtClean="0"/>
              <a:pPr/>
              <a:t>25</a:t>
            </a:fld>
            <a:endParaRPr lang="x-none" dirty="0"/>
          </a:p>
        </p:txBody>
      </p:sp>
      <p:sp>
        <p:nvSpPr>
          <p:cNvPr id="5" name="Title 3"/>
          <p:cNvSpPr>
            <a:spLocks noGrp="1"/>
          </p:cNvSpPr>
          <p:nvPr>
            <p:ph type="title"/>
          </p:nvPr>
        </p:nvSpPr>
        <p:spPr>
          <a:xfrm>
            <a:off x="540876" y="1686271"/>
            <a:ext cx="10515600" cy="1325563"/>
          </a:xfrm>
        </p:spPr>
        <p:txBody>
          <a:bodyPr/>
          <a:lstStyle/>
          <a:p>
            <a:pPr algn="ctr"/>
            <a:r>
              <a:rPr lang="en-US" dirty="0" smtClean="0"/>
              <a:t>Thank you</a:t>
            </a:r>
            <a:endParaRPr lang="en-GB" dirty="0"/>
          </a:p>
        </p:txBody>
      </p:sp>
    </p:spTree>
    <p:extLst>
      <p:ext uri="{BB962C8B-B14F-4D97-AF65-F5344CB8AC3E}">
        <p14:creationId xmlns:p14="http://schemas.microsoft.com/office/powerpoint/2010/main" val="94492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9DE3378-96EE-4073-B628-B555CB088CDD}" type="datetime1">
              <a:rPr lang="x-none" smtClean="0"/>
              <a:pPr/>
              <a:t>10/07/2024</a:t>
            </a:fld>
            <a:r>
              <a:rPr lang="x-none" smtClean="0"/>
              <a:t>  |  </a:t>
            </a:r>
            <a:r>
              <a:rPr lang="en-GB" smtClean="0"/>
              <a:t>P</a:t>
            </a:r>
            <a:r>
              <a:rPr lang="x-none" smtClean="0"/>
              <a:t>AGE </a:t>
            </a:r>
            <a:fld id="{3C66DE6B-CC4B-F74A-99D4-2DC8DD154D90}" type="slidenum">
              <a:rPr lang="x-none" smtClean="0"/>
              <a:pPr/>
              <a:t>3</a:t>
            </a:fld>
            <a:endParaRPr lang="x-none" dirty="0"/>
          </a:p>
        </p:txBody>
      </p:sp>
      <p:sp>
        <p:nvSpPr>
          <p:cNvPr id="6" name="Title 1"/>
          <p:cNvSpPr>
            <a:spLocks noGrp="1"/>
          </p:cNvSpPr>
          <p:nvPr>
            <p:ph type="title"/>
          </p:nvPr>
        </p:nvSpPr>
        <p:spPr>
          <a:xfrm>
            <a:off x="1289021" y="298046"/>
            <a:ext cx="10515600" cy="1325563"/>
          </a:xfrm>
        </p:spPr>
        <p:txBody>
          <a:bodyPr/>
          <a:lstStyle/>
          <a:p>
            <a:r>
              <a:rPr lang="en-US" dirty="0" smtClean="0"/>
              <a:t>Introduction</a:t>
            </a:r>
            <a:endParaRPr lang="en-US" dirty="0"/>
          </a:p>
        </p:txBody>
      </p:sp>
      <p:sp>
        <p:nvSpPr>
          <p:cNvPr id="7" name="TextBox 6"/>
          <p:cNvSpPr txBox="1"/>
          <p:nvPr/>
        </p:nvSpPr>
        <p:spPr bwMode="auto">
          <a:xfrm>
            <a:off x="429271" y="1743551"/>
            <a:ext cx="1002814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indent="-285750" algn="l" eaLnBrk="1" hangingPunct="1">
              <a:lnSpc>
                <a:spcPct val="150000"/>
              </a:lnSpc>
              <a:buClr>
                <a:schemeClr val="tx1">
                  <a:lumMod val="50000"/>
                  <a:lumOff val="50000"/>
                </a:schemeClr>
              </a:buClr>
              <a:buFont typeface="Wingdings" panose="05000000000000000000" pitchFamily="2" charset="2"/>
              <a:buChar char="q"/>
            </a:pPr>
            <a:r>
              <a:rPr lang="en-US" sz="1600" b="0" i="0" dirty="0" smtClean="0">
                <a:ea typeface="Noto Sans" panose="020B0502040504020204" pitchFamily="34" charset="0"/>
                <a:cs typeface="Arial" panose="020B0604020202020204" pitchFamily="34" charset="0"/>
              </a:rPr>
              <a:t>The purpose of this presentation is to provide potential interested bidders with a general overview of NATO’s Joint Warfare Centre (JWC), the requirement and the procurement process for this specific requirement. </a:t>
            </a:r>
          </a:p>
          <a:p>
            <a:pPr algn="l" eaLnBrk="1" hangingPunct="1">
              <a:lnSpc>
                <a:spcPct val="150000"/>
              </a:lnSpc>
              <a:buClr>
                <a:schemeClr val="tx1">
                  <a:lumMod val="50000"/>
                  <a:lumOff val="50000"/>
                </a:schemeClr>
              </a:buClr>
            </a:pPr>
            <a:endParaRPr lang="en-US" sz="1600" dirty="0">
              <a:ea typeface="Noto Sans" panose="020B0502040504020204" pitchFamily="34" charset="0"/>
              <a:cs typeface="Arial" panose="020B0604020202020204" pitchFamily="34" charset="0"/>
            </a:endParaRPr>
          </a:p>
          <a:p>
            <a:pPr marL="285750" indent="-285750" algn="l" eaLnBrk="1" hangingPunct="1">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As a reminder all bidding documents including any amendments and/or clarifications can be found under the “Procurement” tab at </a:t>
            </a:r>
            <a:r>
              <a:rPr lang="en-GB" sz="1600" dirty="0" smtClean="0">
                <a:hlinkClick r:id="rId2"/>
              </a:rPr>
              <a:t>https</a:t>
            </a:r>
            <a:r>
              <a:rPr lang="en-GB" sz="1600" dirty="0">
                <a:hlinkClick r:id="rId2"/>
              </a:rPr>
              <a:t>://</a:t>
            </a:r>
            <a:r>
              <a:rPr lang="en-GB" sz="1600" dirty="0" smtClean="0">
                <a:hlinkClick r:id="rId2"/>
              </a:rPr>
              <a:t>www.jwc.nato.int/index.php/organization/contracting#Procurements</a:t>
            </a:r>
            <a:endParaRPr lang="en-GB" sz="1600" dirty="0" smtClean="0"/>
          </a:p>
          <a:p>
            <a:pPr algn="l" eaLnBrk="1" hangingPunct="1">
              <a:lnSpc>
                <a:spcPct val="150000"/>
              </a:lnSpc>
              <a:buClr>
                <a:schemeClr val="tx1">
                  <a:lumMod val="50000"/>
                  <a:lumOff val="50000"/>
                </a:schemeClr>
              </a:buClr>
            </a:pPr>
            <a:endParaRPr lang="en-GB" sz="1600" dirty="0"/>
          </a:p>
          <a:p>
            <a:pPr marL="285750" indent="-285750" algn="l" eaLnBrk="1" hangingPunct="1">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Arial" panose="020B0604020202020204" pitchFamily="34" charset="0"/>
              </a:rPr>
              <a:t>If you can not access a document/Annex or require it in a different format then please email </a:t>
            </a:r>
            <a:r>
              <a:rPr lang="en-US" sz="1600" dirty="0" smtClean="0">
                <a:ea typeface="Noto Sans" panose="020B0502040504020204" pitchFamily="34" charset="0"/>
                <a:cs typeface="Arial" panose="020B0604020202020204" pitchFamily="34" charset="0"/>
                <a:hlinkClick r:id="rId3"/>
              </a:rPr>
              <a:t>PCS@jwc.nato</a:t>
            </a:r>
            <a:r>
              <a:rPr lang="en-US" sz="1600" dirty="0" smtClean="0">
                <a:ea typeface="Noto Sans" panose="020B0502040504020204" pitchFamily="34" charset="0"/>
                <a:cs typeface="Arial" panose="020B0604020202020204" pitchFamily="34" charset="0"/>
              </a:rPr>
              <a:t>.int cc’ing </a:t>
            </a:r>
            <a:r>
              <a:rPr lang="en-US" sz="1600" dirty="0" smtClean="0">
                <a:ea typeface="Noto Sans" panose="020B0502040504020204" pitchFamily="34" charset="0"/>
                <a:cs typeface="Arial" panose="020B0604020202020204" pitchFamily="34" charset="0"/>
                <a:hlinkClick r:id="rId4"/>
              </a:rPr>
              <a:t>Raymond.Darnell@jwc.nato.int</a:t>
            </a:r>
            <a:r>
              <a:rPr lang="en-US" sz="1600" dirty="0" smtClean="0">
                <a:ea typeface="Noto Sans" panose="020B0502040504020204" pitchFamily="34" charset="0"/>
                <a:cs typeface="Arial" panose="020B0604020202020204" pitchFamily="34" charset="0"/>
              </a:rPr>
              <a:t> and we will arrange for it to be emailed to you.</a:t>
            </a:r>
            <a:endParaRPr lang="en-GB" sz="1600" b="0" i="0" dirty="0">
              <a:ea typeface="Noto Sans" panose="020B0502040504020204" pitchFamily="34" charset="0"/>
              <a:cs typeface="Arial" panose="020B0604020202020204" pitchFamily="34" charset="0"/>
            </a:endParaRPr>
          </a:p>
        </p:txBody>
      </p:sp>
    </p:spTree>
    <p:extLst>
      <p:ext uri="{BB962C8B-B14F-4D97-AF65-F5344CB8AC3E}">
        <p14:creationId xmlns:p14="http://schemas.microsoft.com/office/powerpoint/2010/main" val="3995421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AC64515C-7DFF-499A-A32B-AB8EBE5CF684}" type="datetime1">
              <a:rPr lang="x-none" smtClean="0"/>
              <a:pPr/>
              <a:t>10/07/2024</a:t>
            </a:fld>
            <a:r>
              <a:rPr lang="x-none" smtClean="0"/>
              <a:t>  |  </a:t>
            </a:r>
            <a:r>
              <a:rPr lang="en-GB" smtClean="0"/>
              <a:t>P</a:t>
            </a:r>
            <a:r>
              <a:rPr lang="x-none" smtClean="0"/>
              <a:t>AGE </a:t>
            </a:r>
            <a:fld id="{3C66DE6B-CC4B-F74A-99D4-2DC8DD154D90}" type="slidenum">
              <a:rPr lang="x-none" smtClean="0"/>
              <a:pPr/>
              <a:t>4</a:t>
            </a:fld>
            <a:endParaRPr lang="x-none" dirty="0"/>
          </a:p>
        </p:txBody>
      </p:sp>
      <p:graphicFrame>
        <p:nvGraphicFramePr>
          <p:cNvPr id="6" name="Table 5"/>
          <p:cNvGraphicFramePr>
            <a:graphicFrameLocks noGrp="1"/>
          </p:cNvGraphicFramePr>
          <p:nvPr>
            <p:extLst>
              <p:ext uri="{D42A27DB-BD31-4B8C-83A1-F6EECF244321}">
                <p14:modId xmlns:p14="http://schemas.microsoft.com/office/powerpoint/2010/main" val="2951797029"/>
              </p:ext>
            </p:extLst>
          </p:nvPr>
        </p:nvGraphicFramePr>
        <p:xfrm>
          <a:off x="188696" y="1624402"/>
          <a:ext cx="11734801" cy="3362110"/>
        </p:xfrm>
        <a:graphic>
          <a:graphicData uri="http://schemas.openxmlformats.org/drawingml/2006/table">
            <a:tbl>
              <a:tblPr firstRow="1" firstCol="1" bandRow="1">
                <a:tableStyleId>{5C22544A-7EE6-4342-B048-85BDC9FD1C3A}</a:tableStyleId>
              </a:tblPr>
              <a:tblGrid>
                <a:gridCol w="4211823">
                  <a:extLst>
                    <a:ext uri="{9D8B030D-6E8A-4147-A177-3AD203B41FA5}">
                      <a16:colId xmlns:a16="http://schemas.microsoft.com/office/drawing/2014/main" val="339506438"/>
                    </a:ext>
                  </a:extLst>
                </a:gridCol>
                <a:gridCol w="3761489">
                  <a:extLst>
                    <a:ext uri="{9D8B030D-6E8A-4147-A177-3AD203B41FA5}">
                      <a16:colId xmlns:a16="http://schemas.microsoft.com/office/drawing/2014/main" val="2057020879"/>
                    </a:ext>
                  </a:extLst>
                </a:gridCol>
                <a:gridCol w="3761489">
                  <a:extLst>
                    <a:ext uri="{9D8B030D-6E8A-4147-A177-3AD203B41FA5}">
                      <a16:colId xmlns:a16="http://schemas.microsoft.com/office/drawing/2014/main" val="4202651174"/>
                    </a:ext>
                  </a:extLst>
                </a:gridCol>
              </a:tblGrid>
              <a:tr h="318066">
                <a:tc>
                  <a:txBody>
                    <a:bodyPr/>
                    <a:lstStyle/>
                    <a:p>
                      <a:pPr marL="0" marR="0" algn="ctr">
                        <a:spcBef>
                          <a:spcPts val="0"/>
                        </a:spcBef>
                        <a:spcAft>
                          <a:spcPts val="0"/>
                        </a:spcAft>
                      </a:pPr>
                      <a:r>
                        <a:rPr lang="en-GB" sz="1200" dirty="0">
                          <a:effectLst/>
                          <a:latin typeface="+mn-lt"/>
                        </a:rPr>
                        <a:t>Summary Timetable</a:t>
                      </a:r>
                    </a:p>
                    <a:p>
                      <a:pPr marL="0" marR="0" algn="ctr">
                        <a:spcBef>
                          <a:spcPts val="0"/>
                        </a:spcBef>
                        <a:spcAft>
                          <a:spcPts val="0"/>
                        </a:spcAft>
                      </a:pPr>
                      <a:r>
                        <a:rPr lang="en-GB" sz="1200" dirty="0">
                          <a:effectLst/>
                          <a:latin typeface="+mn-lt"/>
                        </a:rPr>
                        <a:t> </a:t>
                      </a:r>
                      <a:endParaRPr lang="en-GB" sz="1200" dirty="0">
                        <a:effectLst/>
                        <a:latin typeface="+mn-lt"/>
                        <a:ea typeface="Times New Roman" panose="02020603050405020304" pitchFamily="18" charset="0"/>
                      </a:endParaRPr>
                    </a:p>
                  </a:txBody>
                  <a:tcPr marL="48707" marR="48707" marT="0" marB="0"/>
                </a:tc>
                <a:tc>
                  <a:txBody>
                    <a:bodyPr/>
                    <a:lstStyle/>
                    <a:p>
                      <a:pPr marL="0" marR="0" algn="ctr">
                        <a:spcBef>
                          <a:spcPts val="0"/>
                        </a:spcBef>
                        <a:spcAft>
                          <a:spcPts val="0"/>
                        </a:spcAft>
                      </a:pPr>
                      <a:r>
                        <a:rPr lang="en-GB" sz="1200" dirty="0">
                          <a:effectLst/>
                          <a:latin typeface="+mn-lt"/>
                        </a:rPr>
                        <a:t>Date</a:t>
                      </a:r>
                      <a:endParaRPr lang="en-GB" sz="1200" dirty="0">
                        <a:effectLst/>
                        <a:latin typeface="+mn-lt"/>
                        <a:ea typeface="Times New Roman" panose="02020603050405020304" pitchFamily="18" charset="0"/>
                      </a:endParaRPr>
                    </a:p>
                  </a:txBody>
                  <a:tcPr marL="48707" marR="48707" marT="0" marB="0"/>
                </a:tc>
                <a:tc>
                  <a:txBody>
                    <a:bodyPr/>
                    <a:lstStyle/>
                    <a:p>
                      <a:pPr marL="0" marR="0" algn="ctr">
                        <a:spcBef>
                          <a:spcPts val="0"/>
                        </a:spcBef>
                        <a:spcAft>
                          <a:spcPts val="0"/>
                        </a:spcAft>
                      </a:pPr>
                      <a:r>
                        <a:rPr lang="en-GB" sz="1200" dirty="0">
                          <a:effectLst/>
                          <a:latin typeface="+mn-lt"/>
                        </a:rPr>
                        <a:t>Comments</a:t>
                      </a:r>
                      <a:endParaRPr lang="en-GB" sz="1200" dirty="0">
                        <a:effectLst/>
                        <a:latin typeface="+mn-lt"/>
                        <a:ea typeface="Times New Roman" panose="02020603050405020304" pitchFamily="18" charset="0"/>
                      </a:endParaRPr>
                    </a:p>
                  </a:txBody>
                  <a:tcPr marL="48707" marR="48707" marT="0" marB="0"/>
                </a:tc>
                <a:extLst>
                  <a:ext uri="{0D108BD9-81ED-4DB2-BD59-A6C34878D82A}">
                    <a16:rowId xmlns:a16="http://schemas.microsoft.com/office/drawing/2014/main" val="864776803"/>
                  </a:ext>
                </a:extLst>
              </a:tr>
              <a:tr h="318066">
                <a:tc>
                  <a:txBody>
                    <a:bodyPr/>
                    <a:lstStyle/>
                    <a:p>
                      <a:pPr marL="0" marR="0">
                        <a:spcBef>
                          <a:spcPts val="0"/>
                        </a:spcBef>
                        <a:spcAft>
                          <a:spcPts val="0"/>
                        </a:spcAft>
                      </a:pPr>
                      <a:r>
                        <a:rPr lang="en-GB" sz="1200" dirty="0">
                          <a:effectLst/>
                          <a:latin typeface="+mn-lt"/>
                        </a:rPr>
                        <a:t> </a:t>
                      </a:r>
                    </a:p>
                    <a:p>
                      <a:pPr marL="0" marR="0">
                        <a:spcBef>
                          <a:spcPts val="0"/>
                        </a:spcBef>
                        <a:spcAft>
                          <a:spcPts val="0"/>
                        </a:spcAft>
                      </a:pPr>
                      <a:r>
                        <a:rPr lang="en-GB" sz="1200" dirty="0">
                          <a:effectLst/>
                          <a:latin typeface="+mn-lt"/>
                        </a:rPr>
                        <a:t>Solicitation Release</a:t>
                      </a:r>
                      <a:endParaRPr lang="en-GB" sz="1200" dirty="0">
                        <a:effectLst/>
                        <a:latin typeface="+mn-lt"/>
                        <a:ea typeface="Times New Roman" panose="02020603050405020304" pitchFamily="18" charset="0"/>
                      </a:endParaRPr>
                    </a:p>
                  </a:txBody>
                  <a:tcPr marL="48707" marR="48707" marT="0" marB="0" anchor="b"/>
                </a:tc>
                <a:tc>
                  <a:txBody>
                    <a:bodyPr/>
                    <a:lstStyle/>
                    <a:p>
                      <a:pPr marL="0" marR="0" algn="ctr">
                        <a:spcBef>
                          <a:spcPts val="0"/>
                        </a:spcBef>
                        <a:spcAft>
                          <a:spcPts val="0"/>
                        </a:spcAft>
                      </a:pPr>
                      <a:r>
                        <a:rPr lang="en-GB" sz="1200" b="0" dirty="0" smtClean="0">
                          <a:effectLst/>
                          <a:latin typeface="+mn-lt"/>
                        </a:rPr>
                        <a:t>4th June 2024</a:t>
                      </a:r>
                      <a:endParaRPr lang="en-GB" sz="1200" b="0" dirty="0">
                        <a:effectLst/>
                        <a:latin typeface="+mn-lt"/>
                        <a:ea typeface="Times New Roman" panose="02020603050405020304" pitchFamily="18" charset="0"/>
                      </a:endParaRPr>
                    </a:p>
                  </a:txBody>
                  <a:tcPr marL="48707" marR="48707" marT="0" marB="0" anchor="b"/>
                </a:tc>
                <a:tc>
                  <a:txBody>
                    <a:bodyPr/>
                    <a:lstStyle/>
                    <a:p>
                      <a:pPr marL="0" marR="0">
                        <a:spcBef>
                          <a:spcPts val="0"/>
                        </a:spcBef>
                        <a:spcAft>
                          <a:spcPts val="0"/>
                        </a:spcAft>
                      </a:pPr>
                      <a:r>
                        <a:rPr lang="en-GB" sz="1200" dirty="0">
                          <a:effectLst/>
                          <a:latin typeface="+mn-lt"/>
                        </a:rPr>
                        <a:t> </a:t>
                      </a:r>
                      <a:endParaRPr lang="en-GB" sz="1200" dirty="0">
                        <a:effectLst/>
                        <a:latin typeface="+mn-lt"/>
                        <a:ea typeface="Times New Roman" panose="02020603050405020304" pitchFamily="18" charset="0"/>
                      </a:endParaRPr>
                    </a:p>
                  </a:txBody>
                  <a:tcPr marL="48707" marR="48707" marT="0" marB="0" anchor="b"/>
                </a:tc>
                <a:extLst>
                  <a:ext uri="{0D108BD9-81ED-4DB2-BD59-A6C34878D82A}">
                    <a16:rowId xmlns:a16="http://schemas.microsoft.com/office/drawing/2014/main" val="99369932"/>
                  </a:ext>
                </a:extLst>
              </a:tr>
              <a:tr h="477099">
                <a:tc>
                  <a:txBody>
                    <a:bodyPr/>
                    <a:lstStyle/>
                    <a:p>
                      <a:pPr marL="0" marR="0">
                        <a:spcBef>
                          <a:spcPts val="0"/>
                        </a:spcBef>
                        <a:spcAft>
                          <a:spcPts val="0"/>
                        </a:spcAft>
                      </a:pPr>
                      <a:r>
                        <a:rPr lang="en-GB" sz="1200" dirty="0">
                          <a:effectLst/>
                          <a:latin typeface="+mn-lt"/>
                        </a:rPr>
                        <a:t> </a:t>
                      </a:r>
                    </a:p>
                    <a:p>
                      <a:pPr marL="0" marR="0">
                        <a:spcBef>
                          <a:spcPts val="0"/>
                        </a:spcBef>
                        <a:spcAft>
                          <a:spcPts val="0"/>
                        </a:spcAft>
                      </a:pPr>
                      <a:r>
                        <a:rPr lang="en-GB" sz="1200" dirty="0">
                          <a:effectLst/>
                          <a:latin typeface="+mn-lt"/>
                        </a:rPr>
                        <a:t>Last date that bidder’s may request clarifications </a:t>
                      </a:r>
                      <a:endParaRPr lang="en-GB" sz="1200" dirty="0">
                        <a:effectLst/>
                        <a:latin typeface="+mn-lt"/>
                        <a:ea typeface="Times New Roman" panose="02020603050405020304" pitchFamily="18" charset="0"/>
                      </a:endParaRPr>
                    </a:p>
                  </a:txBody>
                  <a:tcPr marL="48707" marR="48707" marT="0" marB="0" anchor="b"/>
                </a:tc>
                <a:tc>
                  <a:txBody>
                    <a:bodyPr/>
                    <a:lstStyle/>
                    <a:p>
                      <a:pPr marL="0" marR="0" algn="ctr">
                        <a:spcBef>
                          <a:spcPts val="0"/>
                        </a:spcBef>
                        <a:spcAft>
                          <a:spcPts val="0"/>
                        </a:spcAft>
                      </a:pPr>
                      <a:r>
                        <a:rPr lang="en-GB" sz="1200" b="0" dirty="0" smtClean="0">
                          <a:effectLst/>
                          <a:latin typeface="+mn-lt"/>
                        </a:rPr>
                        <a:t>16</a:t>
                      </a:r>
                      <a:r>
                        <a:rPr lang="en-GB" sz="1200" b="0" baseline="30000" dirty="0" smtClean="0">
                          <a:effectLst/>
                          <a:latin typeface="+mn-lt"/>
                        </a:rPr>
                        <a:t>th</a:t>
                      </a:r>
                      <a:r>
                        <a:rPr lang="en-GB" sz="1200" b="0" dirty="0" smtClean="0">
                          <a:effectLst/>
                          <a:latin typeface="+mn-lt"/>
                        </a:rPr>
                        <a:t> </a:t>
                      </a:r>
                      <a:r>
                        <a:rPr lang="en-GB" sz="1200" b="0" dirty="0">
                          <a:effectLst/>
                          <a:latin typeface="+mn-lt"/>
                        </a:rPr>
                        <a:t>July 2024</a:t>
                      </a:r>
                      <a:endParaRPr lang="en-GB" sz="1200" b="0" dirty="0">
                        <a:effectLst/>
                        <a:latin typeface="+mn-lt"/>
                        <a:ea typeface="Times New Roman" panose="02020603050405020304" pitchFamily="18" charset="0"/>
                      </a:endParaRPr>
                    </a:p>
                  </a:txBody>
                  <a:tcPr marL="48707" marR="48707" marT="0" marB="0" anchor="b"/>
                </a:tc>
                <a:tc>
                  <a:txBody>
                    <a:bodyPr/>
                    <a:lstStyle/>
                    <a:p>
                      <a:pPr marL="0" marR="0">
                        <a:spcBef>
                          <a:spcPts val="0"/>
                        </a:spcBef>
                        <a:spcAft>
                          <a:spcPts val="0"/>
                        </a:spcAft>
                      </a:pPr>
                      <a:r>
                        <a:rPr lang="en-GB" sz="1200" dirty="0">
                          <a:effectLst/>
                          <a:latin typeface="+mn-lt"/>
                        </a:rPr>
                        <a:t>Bidders are advised to check the JWC webpage on a regular basis for possible updates and clarifications.</a:t>
                      </a:r>
                      <a:endParaRPr lang="en-GB" sz="1200" dirty="0">
                        <a:effectLst/>
                        <a:latin typeface="+mn-lt"/>
                        <a:ea typeface="Times New Roman" panose="02020603050405020304" pitchFamily="18" charset="0"/>
                      </a:endParaRPr>
                    </a:p>
                  </a:txBody>
                  <a:tcPr marL="48707" marR="48707" marT="0" marB="0" anchor="b"/>
                </a:tc>
                <a:extLst>
                  <a:ext uri="{0D108BD9-81ED-4DB2-BD59-A6C34878D82A}">
                    <a16:rowId xmlns:a16="http://schemas.microsoft.com/office/drawing/2014/main" val="885356030"/>
                  </a:ext>
                </a:extLst>
              </a:tr>
              <a:tr h="318066">
                <a:tc>
                  <a:txBody>
                    <a:bodyPr/>
                    <a:lstStyle/>
                    <a:p>
                      <a:pPr marL="0" marR="0">
                        <a:spcBef>
                          <a:spcPts val="0"/>
                        </a:spcBef>
                        <a:spcAft>
                          <a:spcPts val="0"/>
                        </a:spcAft>
                      </a:pPr>
                      <a:r>
                        <a:rPr lang="en-GB" sz="1200" dirty="0">
                          <a:effectLst/>
                          <a:latin typeface="+mn-lt"/>
                        </a:rPr>
                        <a:t> </a:t>
                      </a:r>
                    </a:p>
                    <a:p>
                      <a:pPr marL="0" marR="0">
                        <a:spcBef>
                          <a:spcPts val="0"/>
                        </a:spcBef>
                        <a:spcAft>
                          <a:spcPts val="0"/>
                        </a:spcAft>
                      </a:pPr>
                      <a:r>
                        <a:rPr lang="en-GB" sz="1200" dirty="0">
                          <a:effectLst/>
                          <a:latin typeface="+mn-lt"/>
                        </a:rPr>
                        <a:t>Deadline for Submission of the Bids</a:t>
                      </a:r>
                      <a:endParaRPr lang="en-GB" sz="1200" dirty="0">
                        <a:effectLst/>
                        <a:latin typeface="+mn-lt"/>
                        <a:ea typeface="Times New Roman" panose="02020603050405020304" pitchFamily="18" charset="0"/>
                      </a:endParaRPr>
                    </a:p>
                  </a:txBody>
                  <a:tcPr marL="48707" marR="48707" marT="0" marB="0" anchor="b"/>
                </a:tc>
                <a:tc>
                  <a:txBody>
                    <a:bodyPr/>
                    <a:lstStyle/>
                    <a:p>
                      <a:pPr marL="0" marR="0" algn="ctr">
                        <a:spcBef>
                          <a:spcPts val="0"/>
                        </a:spcBef>
                        <a:spcAft>
                          <a:spcPts val="0"/>
                        </a:spcAft>
                      </a:pPr>
                      <a:r>
                        <a:rPr lang="en-GB" sz="1200" b="0" dirty="0" smtClean="0">
                          <a:effectLst/>
                          <a:latin typeface="+mn-lt"/>
                        </a:rPr>
                        <a:t>13th </a:t>
                      </a:r>
                      <a:r>
                        <a:rPr lang="en-GB" sz="1200" b="0" dirty="0">
                          <a:effectLst/>
                          <a:latin typeface="+mn-lt"/>
                        </a:rPr>
                        <a:t>Aug 2024</a:t>
                      </a:r>
                      <a:endParaRPr lang="en-GB" sz="1200" b="0" dirty="0">
                        <a:effectLst/>
                        <a:latin typeface="+mn-lt"/>
                        <a:ea typeface="Times New Roman" panose="02020603050405020304" pitchFamily="18" charset="0"/>
                      </a:endParaRPr>
                    </a:p>
                  </a:txBody>
                  <a:tcPr marL="48707" marR="48707" marT="0" marB="0" anchor="b"/>
                </a:tc>
                <a:tc>
                  <a:txBody>
                    <a:bodyPr/>
                    <a:lstStyle/>
                    <a:p>
                      <a:pPr marL="0" marR="0">
                        <a:spcBef>
                          <a:spcPts val="0"/>
                        </a:spcBef>
                        <a:spcAft>
                          <a:spcPts val="0"/>
                        </a:spcAft>
                      </a:pPr>
                      <a:r>
                        <a:rPr lang="en-GB" sz="1200" dirty="0">
                          <a:effectLst/>
                          <a:latin typeface="+mn-lt"/>
                        </a:rPr>
                        <a:t>Tenders delivered by received via  email by 13:00 CET.</a:t>
                      </a:r>
                      <a:endParaRPr lang="en-GB" sz="1200" dirty="0">
                        <a:effectLst/>
                        <a:latin typeface="+mn-lt"/>
                        <a:ea typeface="Times New Roman" panose="02020603050405020304" pitchFamily="18" charset="0"/>
                      </a:endParaRPr>
                    </a:p>
                  </a:txBody>
                  <a:tcPr marL="48707" marR="48707" marT="0" marB="0" anchor="b"/>
                </a:tc>
                <a:extLst>
                  <a:ext uri="{0D108BD9-81ED-4DB2-BD59-A6C34878D82A}">
                    <a16:rowId xmlns:a16="http://schemas.microsoft.com/office/drawing/2014/main" val="1711200688"/>
                  </a:ext>
                </a:extLst>
              </a:tr>
              <a:tr h="377381">
                <a:tc>
                  <a:txBody>
                    <a:bodyPr/>
                    <a:lstStyle/>
                    <a:p>
                      <a:pPr marL="0" marR="0">
                        <a:spcBef>
                          <a:spcPts val="0"/>
                        </a:spcBef>
                        <a:spcAft>
                          <a:spcPts val="0"/>
                        </a:spcAft>
                      </a:pPr>
                      <a:r>
                        <a:rPr lang="en-GB" sz="1200" dirty="0">
                          <a:effectLst/>
                          <a:latin typeface="+mn-lt"/>
                        </a:rPr>
                        <a:t> </a:t>
                      </a:r>
                    </a:p>
                    <a:p>
                      <a:pPr marL="0" marR="0">
                        <a:spcBef>
                          <a:spcPts val="0"/>
                        </a:spcBef>
                        <a:spcAft>
                          <a:spcPts val="0"/>
                        </a:spcAft>
                      </a:pPr>
                      <a:r>
                        <a:rPr lang="en-GB" sz="1200" dirty="0">
                          <a:effectLst/>
                          <a:latin typeface="+mn-lt"/>
                        </a:rPr>
                        <a:t>Contract Award Committee Opening Session</a:t>
                      </a:r>
                      <a:endParaRPr lang="en-GB" sz="1200" dirty="0">
                        <a:effectLst/>
                        <a:latin typeface="+mn-lt"/>
                        <a:ea typeface="Times New Roman" panose="02020603050405020304" pitchFamily="18" charset="0"/>
                      </a:endParaRPr>
                    </a:p>
                  </a:txBody>
                  <a:tcPr marL="48707" marR="48707" marT="0" marB="0" anchor="b"/>
                </a:tc>
                <a:tc>
                  <a:txBody>
                    <a:bodyPr/>
                    <a:lstStyle/>
                    <a:p>
                      <a:pPr marL="0" marR="0" algn="ctr">
                        <a:spcBef>
                          <a:spcPts val="0"/>
                        </a:spcBef>
                        <a:spcAft>
                          <a:spcPts val="0"/>
                        </a:spcAft>
                      </a:pPr>
                      <a:r>
                        <a:rPr lang="en-GB" sz="1200" b="0" dirty="0" smtClean="0">
                          <a:effectLst/>
                          <a:latin typeface="+mn-lt"/>
                        </a:rPr>
                        <a:t>19</a:t>
                      </a:r>
                      <a:r>
                        <a:rPr lang="en-GB" sz="1200" b="0" baseline="30000" dirty="0" smtClean="0">
                          <a:effectLst/>
                          <a:latin typeface="+mn-lt"/>
                        </a:rPr>
                        <a:t>th</a:t>
                      </a:r>
                      <a:r>
                        <a:rPr lang="en-GB" sz="1200" b="0" dirty="0" smtClean="0">
                          <a:effectLst/>
                          <a:latin typeface="+mn-lt"/>
                        </a:rPr>
                        <a:t> Aug </a:t>
                      </a:r>
                      <a:r>
                        <a:rPr lang="en-GB" sz="1200" b="0" dirty="0">
                          <a:effectLst/>
                          <a:latin typeface="+mn-lt"/>
                        </a:rPr>
                        <a:t>24</a:t>
                      </a:r>
                      <a:endParaRPr lang="en-GB" sz="1200" b="0" dirty="0">
                        <a:effectLst/>
                        <a:latin typeface="+mn-lt"/>
                        <a:ea typeface="Times New Roman" panose="02020603050405020304" pitchFamily="18" charset="0"/>
                      </a:endParaRPr>
                    </a:p>
                  </a:txBody>
                  <a:tcPr marL="48707" marR="48707" marT="0" marB="0" anchor="b"/>
                </a:tc>
                <a:tc>
                  <a:txBody>
                    <a:bodyPr/>
                    <a:lstStyle/>
                    <a:p>
                      <a:pPr marL="0" marR="0" algn="ctr">
                        <a:spcBef>
                          <a:spcPts val="0"/>
                        </a:spcBef>
                        <a:spcAft>
                          <a:spcPts val="0"/>
                        </a:spcAft>
                      </a:pPr>
                      <a:r>
                        <a:rPr lang="en-GB" sz="1200" dirty="0">
                          <a:effectLst/>
                          <a:latin typeface="+mn-lt"/>
                        </a:rPr>
                        <a:t>Estimated</a:t>
                      </a:r>
                      <a:endParaRPr lang="en-GB" sz="1200" dirty="0">
                        <a:effectLst/>
                        <a:latin typeface="+mn-lt"/>
                        <a:ea typeface="Times New Roman" panose="02020603050405020304" pitchFamily="18" charset="0"/>
                      </a:endParaRPr>
                    </a:p>
                  </a:txBody>
                  <a:tcPr marL="48707" marR="48707" marT="0" marB="0" anchor="b"/>
                </a:tc>
                <a:extLst>
                  <a:ext uri="{0D108BD9-81ED-4DB2-BD59-A6C34878D82A}">
                    <a16:rowId xmlns:a16="http://schemas.microsoft.com/office/drawing/2014/main" val="2390168276"/>
                  </a:ext>
                </a:extLst>
              </a:tr>
              <a:tr h="377381">
                <a:tc>
                  <a:txBody>
                    <a:bodyPr/>
                    <a:lstStyle/>
                    <a:p>
                      <a:pPr marL="0" marR="0">
                        <a:spcBef>
                          <a:spcPts val="0"/>
                        </a:spcBef>
                        <a:spcAft>
                          <a:spcPts val="0"/>
                        </a:spcAft>
                      </a:pPr>
                      <a:r>
                        <a:rPr lang="en-US" sz="1200" dirty="0" smtClean="0">
                          <a:effectLst/>
                          <a:latin typeface="+mn-lt"/>
                          <a:ea typeface="Times New Roman" panose="02020603050405020304" pitchFamily="18" charset="0"/>
                        </a:rPr>
                        <a:t>Evaluation Period</a:t>
                      </a:r>
                      <a:endParaRPr lang="en-GB" sz="1200" dirty="0">
                        <a:effectLst/>
                        <a:latin typeface="+mn-lt"/>
                        <a:ea typeface="Times New Roman" panose="02020603050405020304" pitchFamily="18" charset="0"/>
                      </a:endParaRPr>
                    </a:p>
                  </a:txBody>
                  <a:tcPr marL="48707" marR="48707" marT="0" marB="0" anchor="b"/>
                </a:tc>
                <a:tc>
                  <a:txBody>
                    <a:bodyPr/>
                    <a:lstStyle/>
                    <a:p>
                      <a:pPr marL="0" marR="0" algn="ctr">
                        <a:spcBef>
                          <a:spcPts val="0"/>
                        </a:spcBef>
                        <a:spcAft>
                          <a:spcPts val="0"/>
                        </a:spcAft>
                      </a:pPr>
                      <a:r>
                        <a:rPr lang="en-US" sz="1200" b="0" dirty="0" smtClean="0">
                          <a:effectLst/>
                          <a:latin typeface="+mn-lt"/>
                          <a:ea typeface="Times New Roman" panose="02020603050405020304" pitchFamily="18" charset="0"/>
                        </a:rPr>
                        <a:t>20</a:t>
                      </a:r>
                      <a:r>
                        <a:rPr lang="en-US" sz="1200" b="0" baseline="30000" dirty="0" smtClean="0">
                          <a:effectLst/>
                          <a:latin typeface="+mn-lt"/>
                          <a:ea typeface="Times New Roman" panose="02020603050405020304" pitchFamily="18" charset="0"/>
                        </a:rPr>
                        <a:t>th</a:t>
                      </a:r>
                      <a:r>
                        <a:rPr lang="en-US" sz="1200" b="0" dirty="0" smtClean="0">
                          <a:effectLst/>
                          <a:latin typeface="+mn-lt"/>
                          <a:ea typeface="Times New Roman" panose="02020603050405020304" pitchFamily="18" charset="0"/>
                        </a:rPr>
                        <a:t> Aug</a:t>
                      </a:r>
                      <a:r>
                        <a:rPr lang="en-US" sz="1200" b="0" baseline="0" dirty="0" smtClean="0">
                          <a:effectLst/>
                          <a:latin typeface="+mn-lt"/>
                          <a:ea typeface="Times New Roman" panose="02020603050405020304" pitchFamily="18" charset="0"/>
                        </a:rPr>
                        <a:t> -  14</a:t>
                      </a:r>
                      <a:r>
                        <a:rPr lang="en-US" sz="1200" b="0" baseline="30000" dirty="0" smtClean="0">
                          <a:effectLst/>
                          <a:latin typeface="+mn-lt"/>
                          <a:ea typeface="Times New Roman" panose="02020603050405020304" pitchFamily="18" charset="0"/>
                        </a:rPr>
                        <a:t>th</a:t>
                      </a:r>
                      <a:r>
                        <a:rPr lang="en-US" sz="1200" b="0" baseline="0" dirty="0" smtClean="0">
                          <a:effectLst/>
                          <a:latin typeface="+mn-lt"/>
                          <a:ea typeface="Times New Roman" panose="02020603050405020304" pitchFamily="18" charset="0"/>
                        </a:rPr>
                        <a:t> October</a:t>
                      </a:r>
                      <a:endParaRPr lang="en-GB" sz="1200" b="0" dirty="0">
                        <a:effectLst/>
                        <a:latin typeface="+mn-lt"/>
                        <a:ea typeface="Times New Roman" panose="02020603050405020304" pitchFamily="18" charset="0"/>
                      </a:endParaRPr>
                    </a:p>
                  </a:txBody>
                  <a:tcPr marL="48707" marR="48707"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mn-lt"/>
                        </a:rPr>
                        <a:t>Estimated</a:t>
                      </a:r>
                      <a:endParaRPr lang="en-GB" sz="1200" dirty="0" smtClean="0">
                        <a:effectLst/>
                        <a:latin typeface="+mn-lt"/>
                        <a:ea typeface="Times New Roman" panose="02020603050405020304" pitchFamily="18" charset="0"/>
                      </a:endParaRPr>
                    </a:p>
                    <a:p>
                      <a:pPr marL="0" marR="0" algn="ctr">
                        <a:spcBef>
                          <a:spcPts val="0"/>
                        </a:spcBef>
                        <a:spcAft>
                          <a:spcPts val="0"/>
                        </a:spcAft>
                      </a:pPr>
                      <a:endParaRPr lang="en-GB" sz="1200" dirty="0">
                        <a:effectLst/>
                        <a:latin typeface="+mn-lt"/>
                        <a:ea typeface="Times New Roman" panose="02020603050405020304" pitchFamily="18" charset="0"/>
                      </a:endParaRPr>
                    </a:p>
                  </a:txBody>
                  <a:tcPr marL="48707" marR="48707" marT="0" marB="0" anchor="b"/>
                </a:tc>
                <a:extLst>
                  <a:ext uri="{0D108BD9-81ED-4DB2-BD59-A6C34878D82A}">
                    <a16:rowId xmlns:a16="http://schemas.microsoft.com/office/drawing/2014/main" val="3659019485"/>
                  </a:ext>
                </a:extLst>
              </a:tr>
              <a:tr h="377381">
                <a:tc>
                  <a:txBody>
                    <a:bodyPr/>
                    <a:lstStyle/>
                    <a:p>
                      <a:pPr marL="0" marR="0">
                        <a:spcBef>
                          <a:spcPts val="0"/>
                        </a:spcBef>
                        <a:spcAft>
                          <a:spcPts val="0"/>
                        </a:spcAft>
                      </a:pPr>
                      <a:r>
                        <a:rPr lang="en-US" sz="1200" dirty="0" smtClean="0">
                          <a:effectLst/>
                          <a:latin typeface="+mn-lt"/>
                          <a:ea typeface="Times New Roman" panose="02020603050405020304" pitchFamily="18" charset="0"/>
                        </a:rPr>
                        <a:t>CAC</a:t>
                      </a:r>
                      <a:r>
                        <a:rPr lang="en-US" sz="1200" baseline="0" dirty="0" smtClean="0">
                          <a:effectLst/>
                          <a:latin typeface="+mn-lt"/>
                          <a:ea typeface="Times New Roman" panose="02020603050405020304" pitchFamily="18" charset="0"/>
                        </a:rPr>
                        <a:t> Award Meeting</a:t>
                      </a:r>
                      <a:endParaRPr lang="en-GB" sz="1200" dirty="0">
                        <a:effectLst/>
                        <a:latin typeface="+mn-lt"/>
                        <a:ea typeface="Times New Roman" panose="02020603050405020304" pitchFamily="18" charset="0"/>
                      </a:endParaRPr>
                    </a:p>
                  </a:txBody>
                  <a:tcPr marL="48707" marR="48707" marT="0" marB="0" anchor="b"/>
                </a:tc>
                <a:tc>
                  <a:txBody>
                    <a:bodyPr/>
                    <a:lstStyle/>
                    <a:p>
                      <a:pPr marL="0" marR="0" algn="ctr">
                        <a:spcBef>
                          <a:spcPts val="0"/>
                        </a:spcBef>
                        <a:spcAft>
                          <a:spcPts val="0"/>
                        </a:spcAft>
                      </a:pPr>
                      <a:r>
                        <a:rPr lang="en-US" sz="1200" b="0" dirty="0" smtClean="0">
                          <a:effectLst/>
                          <a:latin typeface="+mn-lt"/>
                          <a:ea typeface="Times New Roman" panose="02020603050405020304" pitchFamily="18" charset="0"/>
                        </a:rPr>
                        <a:t>20</a:t>
                      </a:r>
                      <a:r>
                        <a:rPr lang="en-US" sz="1200" b="0" baseline="30000" dirty="0" smtClean="0">
                          <a:effectLst/>
                          <a:latin typeface="+mn-lt"/>
                          <a:ea typeface="Times New Roman" panose="02020603050405020304" pitchFamily="18" charset="0"/>
                        </a:rPr>
                        <a:t>th</a:t>
                      </a:r>
                      <a:r>
                        <a:rPr lang="en-US" sz="1200" b="0" dirty="0" smtClean="0">
                          <a:effectLst/>
                          <a:latin typeface="+mn-lt"/>
                          <a:ea typeface="Times New Roman" panose="02020603050405020304" pitchFamily="18" charset="0"/>
                        </a:rPr>
                        <a:t> October 2024</a:t>
                      </a:r>
                      <a:endParaRPr lang="en-GB" sz="1200" b="0" dirty="0">
                        <a:effectLst/>
                        <a:latin typeface="+mn-lt"/>
                        <a:ea typeface="Times New Roman" panose="02020603050405020304" pitchFamily="18" charset="0"/>
                      </a:endParaRPr>
                    </a:p>
                  </a:txBody>
                  <a:tcPr marL="48707" marR="48707"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mn-lt"/>
                        </a:rPr>
                        <a:t>Estimated</a:t>
                      </a:r>
                      <a:endParaRPr lang="en-GB" sz="1200" dirty="0" smtClean="0">
                        <a:effectLst/>
                        <a:latin typeface="+mn-lt"/>
                        <a:ea typeface="Times New Roman" panose="02020603050405020304" pitchFamily="18" charset="0"/>
                      </a:endParaRPr>
                    </a:p>
                    <a:p>
                      <a:pPr marL="0" marR="0" algn="ctr">
                        <a:spcBef>
                          <a:spcPts val="0"/>
                        </a:spcBef>
                        <a:spcAft>
                          <a:spcPts val="0"/>
                        </a:spcAft>
                      </a:pPr>
                      <a:endParaRPr lang="en-GB" sz="1200" dirty="0">
                        <a:effectLst/>
                        <a:latin typeface="+mn-lt"/>
                        <a:ea typeface="Times New Roman" panose="02020603050405020304" pitchFamily="18" charset="0"/>
                      </a:endParaRPr>
                    </a:p>
                  </a:txBody>
                  <a:tcPr marL="48707" marR="48707" marT="0" marB="0" anchor="b"/>
                </a:tc>
                <a:extLst>
                  <a:ext uri="{0D108BD9-81ED-4DB2-BD59-A6C34878D82A}">
                    <a16:rowId xmlns:a16="http://schemas.microsoft.com/office/drawing/2014/main" val="3149222636"/>
                  </a:ext>
                </a:extLst>
              </a:tr>
              <a:tr h="318066">
                <a:tc>
                  <a:txBody>
                    <a:bodyPr/>
                    <a:lstStyle/>
                    <a:p>
                      <a:r>
                        <a:rPr lang="en-US" sz="1200" dirty="0" smtClean="0">
                          <a:latin typeface="+mn-lt"/>
                        </a:rPr>
                        <a:t>Contract</a:t>
                      </a:r>
                      <a:r>
                        <a:rPr lang="en-US" sz="1200" baseline="0" dirty="0" smtClean="0">
                          <a:latin typeface="+mn-lt"/>
                        </a:rPr>
                        <a:t> Implementation Period</a:t>
                      </a:r>
                      <a:endParaRPr lang="en-GB" sz="1200" dirty="0">
                        <a:latin typeface="+mn-lt"/>
                      </a:endParaRPr>
                    </a:p>
                  </a:txBody>
                  <a:tcPr/>
                </a:tc>
                <a:tc>
                  <a:txBody>
                    <a:bodyPr/>
                    <a:lstStyle/>
                    <a:p>
                      <a:pPr algn="ctr"/>
                      <a:r>
                        <a:rPr lang="en-US" sz="1200" b="0" dirty="0" smtClean="0">
                          <a:latin typeface="+mn-lt"/>
                        </a:rPr>
                        <a:t>22</a:t>
                      </a:r>
                      <a:r>
                        <a:rPr lang="en-US" sz="1200" b="0" baseline="30000" dirty="0" smtClean="0">
                          <a:latin typeface="+mn-lt"/>
                        </a:rPr>
                        <a:t>nd</a:t>
                      </a:r>
                      <a:r>
                        <a:rPr lang="en-US" sz="1200" b="0" dirty="0" smtClean="0">
                          <a:latin typeface="+mn-lt"/>
                        </a:rPr>
                        <a:t> October</a:t>
                      </a:r>
                      <a:r>
                        <a:rPr lang="en-US" sz="1200" b="0" baseline="0" dirty="0" smtClean="0">
                          <a:latin typeface="+mn-lt"/>
                        </a:rPr>
                        <a:t> – 30</a:t>
                      </a:r>
                      <a:r>
                        <a:rPr lang="en-US" sz="1200" b="0" baseline="30000" dirty="0" smtClean="0">
                          <a:latin typeface="+mn-lt"/>
                        </a:rPr>
                        <a:t>th</a:t>
                      </a:r>
                      <a:r>
                        <a:rPr lang="en-US" sz="1200" b="0" baseline="0" dirty="0" smtClean="0">
                          <a:latin typeface="+mn-lt"/>
                        </a:rPr>
                        <a:t> November 2024</a:t>
                      </a:r>
                      <a:endParaRPr lang="en-GB" sz="1200" b="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mn-lt"/>
                        </a:rPr>
                        <a:t>Estimated</a:t>
                      </a:r>
                      <a:endParaRPr lang="en-GB" sz="1200" dirty="0" smtClean="0">
                        <a:effectLst/>
                        <a:latin typeface="+mn-lt"/>
                        <a:ea typeface="Times New Roman" panose="02020603050405020304" pitchFamily="18" charset="0"/>
                      </a:endParaRPr>
                    </a:p>
                    <a:p>
                      <a:pPr marL="0" marR="0" algn="ctr">
                        <a:spcBef>
                          <a:spcPts val="0"/>
                        </a:spcBef>
                        <a:spcAft>
                          <a:spcPts val="0"/>
                        </a:spcAft>
                      </a:pPr>
                      <a:endParaRPr lang="en-GB" sz="1200" dirty="0">
                        <a:effectLst/>
                        <a:latin typeface="+mn-lt"/>
                        <a:ea typeface="Times New Roman" panose="02020603050405020304" pitchFamily="18" charset="0"/>
                      </a:endParaRPr>
                    </a:p>
                  </a:txBody>
                  <a:tcPr marL="48707" marR="48707" marT="0" marB="0" anchor="b"/>
                </a:tc>
                <a:extLst>
                  <a:ext uri="{0D108BD9-81ED-4DB2-BD59-A6C34878D82A}">
                    <a16:rowId xmlns:a16="http://schemas.microsoft.com/office/drawing/2014/main" val="3117620862"/>
                  </a:ext>
                </a:extLst>
              </a:tr>
              <a:tr h="289828">
                <a:tc>
                  <a:txBody>
                    <a:bodyPr/>
                    <a:lstStyle/>
                    <a:p>
                      <a:r>
                        <a:rPr lang="en-US" sz="1200" dirty="0" smtClean="0">
                          <a:latin typeface="+mn-lt"/>
                        </a:rPr>
                        <a:t>Contract Go</a:t>
                      </a:r>
                      <a:r>
                        <a:rPr lang="en-US" sz="1200" baseline="0" dirty="0" smtClean="0">
                          <a:latin typeface="+mn-lt"/>
                        </a:rPr>
                        <a:t> Live/Start</a:t>
                      </a:r>
                      <a:endParaRPr lang="en-GB" sz="1200" dirty="0">
                        <a:latin typeface="+mn-lt"/>
                      </a:endParaRPr>
                    </a:p>
                  </a:txBody>
                  <a:tcPr/>
                </a:tc>
                <a:tc>
                  <a:txBody>
                    <a:bodyPr/>
                    <a:lstStyle/>
                    <a:p>
                      <a:pPr algn="ctr"/>
                      <a:r>
                        <a:rPr lang="en-US" sz="1200" b="0" dirty="0" smtClean="0">
                          <a:latin typeface="+mn-lt"/>
                        </a:rPr>
                        <a:t>1</a:t>
                      </a:r>
                      <a:r>
                        <a:rPr lang="en-US" sz="1200" b="0" baseline="30000" dirty="0" smtClean="0">
                          <a:latin typeface="+mn-lt"/>
                        </a:rPr>
                        <a:t>st</a:t>
                      </a:r>
                      <a:r>
                        <a:rPr lang="en-US" sz="1200" b="0" dirty="0" smtClean="0">
                          <a:latin typeface="+mn-lt"/>
                        </a:rPr>
                        <a:t> December 2024</a:t>
                      </a:r>
                      <a:endParaRPr lang="en-GB" sz="1200" b="0" dirty="0">
                        <a:latin typeface="+mn-lt"/>
                      </a:endParaRPr>
                    </a:p>
                  </a:txBody>
                  <a:tcPr/>
                </a:tc>
                <a:tc>
                  <a:txBody>
                    <a:bodyPr/>
                    <a:lstStyle/>
                    <a:p>
                      <a:pPr marL="0" marR="0" algn="ctr">
                        <a:spcBef>
                          <a:spcPts val="0"/>
                        </a:spcBef>
                        <a:spcAft>
                          <a:spcPts val="0"/>
                        </a:spcAft>
                      </a:pPr>
                      <a:endParaRPr lang="en-GB" sz="1200" dirty="0">
                        <a:effectLst/>
                        <a:latin typeface="+mn-lt"/>
                        <a:ea typeface="Times New Roman" panose="02020603050405020304" pitchFamily="18" charset="0"/>
                      </a:endParaRPr>
                    </a:p>
                  </a:txBody>
                  <a:tcPr marL="48707" marR="48707" marT="0" marB="0" anchor="b"/>
                </a:tc>
                <a:extLst>
                  <a:ext uri="{0D108BD9-81ED-4DB2-BD59-A6C34878D82A}">
                    <a16:rowId xmlns:a16="http://schemas.microsoft.com/office/drawing/2014/main" val="1158248436"/>
                  </a:ext>
                </a:extLst>
              </a:tr>
            </a:tbl>
          </a:graphicData>
        </a:graphic>
      </p:graphicFrame>
      <p:sp>
        <p:nvSpPr>
          <p:cNvPr id="7" name="Title 1"/>
          <p:cNvSpPr>
            <a:spLocks noGrp="1"/>
          </p:cNvSpPr>
          <p:nvPr>
            <p:ph type="title"/>
          </p:nvPr>
        </p:nvSpPr>
        <p:spPr>
          <a:xfrm>
            <a:off x="427027" y="298839"/>
            <a:ext cx="10515600" cy="1325563"/>
          </a:xfrm>
        </p:spPr>
        <p:txBody>
          <a:bodyPr/>
          <a:lstStyle/>
          <a:p>
            <a:pPr algn="r"/>
            <a:r>
              <a:rPr lang="en-US" dirty="0" smtClean="0"/>
              <a:t>Plan of Action and Milestones (POAM)</a:t>
            </a:r>
            <a:endParaRPr lang="en-US" dirty="0"/>
          </a:p>
        </p:txBody>
      </p:sp>
    </p:spTree>
    <p:extLst>
      <p:ext uri="{BB962C8B-B14F-4D97-AF65-F5344CB8AC3E}">
        <p14:creationId xmlns:p14="http://schemas.microsoft.com/office/powerpoint/2010/main" val="317584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233C06F9-19C7-4F97-99B6-3927B1AB100D}" type="datetime1">
              <a:rPr lang="x-none" smtClean="0"/>
              <a:pPr/>
              <a:t>10/07/2024</a:t>
            </a:fld>
            <a:r>
              <a:rPr lang="x-none" smtClean="0"/>
              <a:t>  |  </a:t>
            </a:r>
            <a:r>
              <a:rPr lang="en-GB" smtClean="0"/>
              <a:t>P</a:t>
            </a:r>
            <a:r>
              <a:rPr lang="x-none" smtClean="0"/>
              <a:t>AGE </a:t>
            </a:r>
            <a:fld id="{3C66DE6B-CC4B-F74A-99D4-2DC8DD154D90}" type="slidenum">
              <a:rPr lang="x-none" smtClean="0"/>
              <a:pPr/>
              <a:t>5</a:t>
            </a:fld>
            <a:endParaRPr lang="x-none" dirty="0"/>
          </a:p>
        </p:txBody>
      </p:sp>
      <p:sp>
        <p:nvSpPr>
          <p:cNvPr id="6" name="TextBox 5"/>
          <p:cNvSpPr txBox="1"/>
          <p:nvPr/>
        </p:nvSpPr>
        <p:spPr bwMode="auto">
          <a:xfrm>
            <a:off x="188696" y="1623608"/>
            <a:ext cx="8991601"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indent="-285750" algn="l" eaLnBrk="1" hangingPunct="1">
              <a:lnSpc>
                <a:spcPct val="130000"/>
              </a:lnSpc>
              <a:buClr>
                <a:schemeClr val="tx1">
                  <a:lumMod val="50000"/>
                  <a:lumOff val="50000"/>
                </a:schemeClr>
              </a:buClr>
              <a:buFont typeface="Wingdings" panose="05000000000000000000" pitchFamily="2" charset="2"/>
              <a:buChar char="q"/>
            </a:pPr>
            <a:r>
              <a:rPr lang="en-US" b="0" i="0" dirty="0" smtClean="0">
                <a:ea typeface="Noto Sans" panose="020B0502040504020204" pitchFamily="34" charset="0"/>
                <a:cs typeface="Noto Sans" panose="020B0502040504020204" pitchFamily="34" charset="0"/>
              </a:rPr>
              <a:t>Established in 2003 and reached full operational capability in 2006.</a:t>
            </a: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US" b="0" i="0" dirty="0" smtClean="0">
              <a:ea typeface="Noto Sans" panose="020B0502040504020204" pitchFamily="34" charset="0"/>
              <a:cs typeface="Noto Sans" panose="020B0502040504020204" pitchFamily="34" charset="0"/>
            </a:endParaRPr>
          </a:p>
          <a:p>
            <a:pPr marL="285750" indent="-285750" algn="l" eaLnBrk="1" hangingPunct="1">
              <a:lnSpc>
                <a:spcPct val="130000"/>
              </a:lnSpc>
              <a:buClr>
                <a:schemeClr val="tx1">
                  <a:lumMod val="50000"/>
                  <a:lumOff val="50000"/>
                </a:schemeClr>
              </a:buClr>
              <a:buFont typeface="Wingdings" panose="05000000000000000000" pitchFamily="2" charset="2"/>
              <a:buChar char="q"/>
            </a:pPr>
            <a:r>
              <a:rPr lang="en-US" dirty="0" smtClean="0">
                <a:ea typeface="Noto Sans" panose="020B0502040504020204" pitchFamily="34" charset="0"/>
                <a:cs typeface="Noto Sans" panose="020B0502040504020204" pitchFamily="34" charset="0"/>
              </a:rPr>
              <a:t>Based in Stavanger, Norway</a:t>
            </a:r>
            <a:endParaRPr lang="en-US" b="0" i="0" dirty="0" smtClean="0">
              <a:ea typeface="Noto Sans" panose="020B0502040504020204" pitchFamily="34" charset="0"/>
              <a:cs typeface="Noto Sans" panose="020B0502040504020204" pitchFamily="34" charset="0"/>
            </a:endParaRP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US" b="0" i="0" dirty="0" smtClean="0">
              <a:ea typeface="Noto Sans" panose="020B0502040504020204" pitchFamily="34" charset="0"/>
              <a:cs typeface="Noto Sans" panose="020B0502040504020204" pitchFamily="34" charset="0"/>
            </a:endParaRPr>
          </a:p>
          <a:p>
            <a:pPr marL="285750" indent="-285750" algn="l" eaLnBrk="1" hangingPunct="1">
              <a:lnSpc>
                <a:spcPct val="130000"/>
              </a:lnSpc>
              <a:buClr>
                <a:schemeClr val="tx1">
                  <a:lumMod val="50000"/>
                  <a:lumOff val="50000"/>
                </a:schemeClr>
              </a:buClr>
              <a:buFont typeface="Wingdings" panose="05000000000000000000" pitchFamily="2" charset="2"/>
              <a:buChar char="q"/>
            </a:pPr>
            <a:r>
              <a:rPr lang="en-US" dirty="0" smtClean="0">
                <a:ea typeface="Noto Sans" panose="020B0502040504020204" pitchFamily="34" charset="0"/>
                <a:cs typeface="Noto Sans" panose="020B0502040504020204" pitchFamily="34" charset="0"/>
              </a:rPr>
              <a:t>Subordinate HQ under HQ  SACT</a:t>
            </a: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US" dirty="0" smtClean="0">
              <a:ea typeface="Noto Sans" panose="020B0502040504020204" pitchFamily="34" charset="0"/>
              <a:cs typeface="Noto Sans" panose="020B0502040504020204" pitchFamily="34" charset="0"/>
            </a:endParaRPr>
          </a:p>
          <a:p>
            <a:pPr marL="285750" indent="-285750" algn="l" eaLnBrk="1" hangingPunct="1">
              <a:lnSpc>
                <a:spcPct val="130000"/>
              </a:lnSpc>
              <a:buClr>
                <a:schemeClr val="tx1">
                  <a:lumMod val="50000"/>
                  <a:lumOff val="50000"/>
                </a:schemeClr>
              </a:buClr>
              <a:buFont typeface="Wingdings" panose="05000000000000000000" pitchFamily="2" charset="2"/>
              <a:buChar char="q"/>
            </a:pPr>
            <a:r>
              <a:rPr lang="en-US" b="0" i="0" dirty="0" smtClean="0">
                <a:ea typeface="Noto Sans" panose="020B0502040504020204" pitchFamily="34" charset="0"/>
                <a:cs typeface="Noto Sans" panose="020B0502040504020204" pitchFamily="34" charset="0"/>
              </a:rPr>
              <a:t>Has a workforce of over 250 (Military &amp; Civilian) representing 17 NATO member nations.</a:t>
            </a:r>
          </a:p>
          <a:p>
            <a:pPr marL="285750" indent="-285750" algn="l" eaLnBrk="1" hangingPunct="1">
              <a:lnSpc>
                <a:spcPct val="130000"/>
              </a:lnSpc>
              <a:buClr>
                <a:schemeClr val="tx1">
                  <a:lumMod val="50000"/>
                  <a:lumOff val="50000"/>
                </a:schemeClr>
              </a:buClr>
              <a:buFont typeface="Wingdings" panose="05000000000000000000" pitchFamily="2" charset="2"/>
              <a:buChar char="q"/>
            </a:pPr>
            <a:endParaRPr lang="en-US" b="0" i="0" dirty="0" smtClean="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dirty="0" smtClean="0">
                <a:ea typeface="Noto Sans" panose="020B0502040504020204" pitchFamily="34" charset="0"/>
                <a:cs typeface="Noto Sans" panose="020B0502040504020204" pitchFamily="34" charset="0"/>
              </a:rPr>
              <a:t>JWC is NATO’s training </a:t>
            </a:r>
            <a:r>
              <a:rPr lang="en-US" dirty="0">
                <a:ea typeface="Noto Sans" panose="020B0502040504020204" pitchFamily="34" charset="0"/>
                <a:cs typeface="Noto Sans" panose="020B0502040504020204" pitchFamily="34" charset="0"/>
              </a:rPr>
              <a:t>f</a:t>
            </a:r>
            <a:r>
              <a:rPr lang="en-US" dirty="0" smtClean="0">
                <a:ea typeface="Noto Sans" panose="020B0502040504020204" pitchFamily="34" charset="0"/>
                <a:cs typeface="Noto Sans" panose="020B0502040504020204" pitchFamily="34" charset="0"/>
              </a:rPr>
              <a:t>ocal point for full-spectrum joint operational and strategic </a:t>
            </a:r>
            <a:r>
              <a:rPr lang="en-US" dirty="0">
                <a:ea typeface="Noto Sans" panose="020B0502040504020204" pitchFamily="34" charset="0"/>
                <a:cs typeface="Noto Sans" panose="020B0502040504020204" pitchFamily="34" charset="0"/>
              </a:rPr>
              <a:t>level warfare </a:t>
            </a:r>
            <a:r>
              <a:rPr lang="en-US" dirty="0" smtClean="0">
                <a:ea typeface="Noto Sans" panose="020B0502040504020204" pitchFamily="34" charset="0"/>
                <a:cs typeface="Noto Sans" panose="020B0502040504020204" pitchFamily="34" charset="0"/>
              </a:rPr>
              <a:t>providing </a:t>
            </a:r>
            <a:r>
              <a:rPr lang="en-US" dirty="0">
                <a:ea typeface="Noto Sans" panose="020B0502040504020204" pitchFamily="34" charset="0"/>
                <a:cs typeface="Noto Sans" panose="020B0502040504020204" pitchFamily="34" charset="0"/>
              </a:rPr>
              <a:t>NATO’s Computer-Assisted Command Post Exercises (CAX/CPX) at the operational and strategic levels, for both non-Article 5 Crisis Response Operations and Article 5 Collective Defence</a:t>
            </a:r>
            <a:r>
              <a:rPr lang="en-US" sz="1600" dirty="0">
                <a:ea typeface="Noto Sans" panose="020B0502040504020204" pitchFamily="34" charset="0"/>
                <a:cs typeface="Noto Sans" panose="020B0502040504020204" pitchFamily="34" charset="0"/>
              </a:rPr>
              <a:t>.</a:t>
            </a:r>
            <a:endParaRPr lang="en-GB" sz="1600" b="0" i="0" dirty="0">
              <a:ea typeface="Noto Sans" panose="020B0502040504020204" pitchFamily="34" charset="0"/>
              <a:cs typeface="Noto Sans" panose="020B0502040504020204" pitchFamily="34" charset="0"/>
            </a:endParaRPr>
          </a:p>
        </p:txBody>
      </p:sp>
      <p:sp>
        <p:nvSpPr>
          <p:cNvPr id="7" name="Title 1"/>
          <p:cNvSpPr>
            <a:spLocks noGrp="1"/>
          </p:cNvSpPr>
          <p:nvPr>
            <p:ph type="title"/>
          </p:nvPr>
        </p:nvSpPr>
        <p:spPr>
          <a:xfrm>
            <a:off x="1407897" y="231543"/>
            <a:ext cx="10515600" cy="1325563"/>
          </a:xfrm>
        </p:spPr>
        <p:txBody>
          <a:bodyPr/>
          <a:lstStyle/>
          <a:p>
            <a:r>
              <a:rPr lang="en-US" dirty="0" smtClean="0"/>
              <a:t>Overview of JWC</a:t>
            </a:r>
            <a:endParaRPr lang="en-GB" dirty="0"/>
          </a:p>
        </p:txBody>
      </p:sp>
    </p:spTree>
    <p:extLst>
      <p:ext uri="{BB962C8B-B14F-4D97-AF65-F5344CB8AC3E}">
        <p14:creationId xmlns:p14="http://schemas.microsoft.com/office/powerpoint/2010/main" val="182965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211" y="322984"/>
            <a:ext cx="10515600" cy="1325563"/>
          </a:xfrm>
        </p:spPr>
        <p:txBody>
          <a:bodyPr/>
          <a:lstStyle/>
          <a:p>
            <a:r>
              <a:rPr lang="en-US" dirty="0" smtClean="0"/>
              <a:t>STOC Requirement</a:t>
            </a:r>
            <a:endParaRPr lang="en-GB" dirty="0"/>
          </a:p>
        </p:txBody>
      </p:sp>
      <p:sp>
        <p:nvSpPr>
          <p:cNvPr id="4" name="Slide Number Placeholder 3"/>
          <p:cNvSpPr>
            <a:spLocks noGrp="1"/>
          </p:cNvSpPr>
          <p:nvPr>
            <p:ph type="sldNum" sz="quarter" idx="4"/>
          </p:nvPr>
        </p:nvSpPr>
        <p:spPr/>
        <p:txBody>
          <a:bodyPr/>
          <a:lstStyle/>
          <a:p>
            <a:fld id="{2091A768-E790-4B84-92F5-AFB4FB33D3A9}" type="datetime1">
              <a:rPr lang="x-none" smtClean="0"/>
              <a:pPr/>
              <a:t>10/07/2024</a:t>
            </a:fld>
            <a:r>
              <a:rPr lang="x-none" smtClean="0"/>
              <a:t>  |  </a:t>
            </a:r>
            <a:r>
              <a:rPr lang="en-GB" dirty="0" smtClean="0"/>
              <a:t>P</a:t>
            </a:r>
            <a:r>
              <a:rPr lang="x-none" smtClean="0"/>
              <a:t>AGE </a:t>
            </a:r>
            <a:fld id="{3C66DE6B-CC4B-F74A-99D4-2DC8DD154D90}" type="slidenum">
              <a:rPr lang="x-none" smtClean="0"/>
              <a:pPr/>
              <a:t>6</a:t>
            </a:fld>
            <a:endParaRPr lang="x-none" dirty="0"/>
          </a:p>
        </p:txBody>
      </p:sp>
      <p:sp>
        <p:nvSpPr>
          <p:cNvPr id="5" name="TextBox 4"/>
          <p:cNvSpPr txBox="1"/>
          <p:nvPr/>
        </p:nvSpPr>
        <p:spPr bwMode="auto">
          <a:xfrm>
            <a:off x="357446" y="1283565"/>
            <a:ext cx="9709265" cy="485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nSpc>
                <a:spcPct val="130000"/>
              </a:lnSpc>
              <a:buClr>
                <a:schemeClr val="tx1">
                  <a:lumMod val="50000"/>
                  <a:lumOff val="50000"/>
                </a:schemeClr>
              </a:buClr>
            </a:pPr>
            <a:endParaRPr lang="en-US" sz="1400" dirty="0" smtClean="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The 360-degree Exercise Environment with its embedded exercise-generic settings and exercise-specific scenarios enables the delivery of high value exercises to NATO Command Structure and Force Structure entities and organizations </a:t>
            </a:r>
            <a:r>
              <a:rPr lang="en-US" sz="1600" dirty="0" smtClean="0">
                <a:ea typeface="Noto Sans" panose="020B0502040504020204" pitchFamily="34" charset="0"/>
                <a:cs typeface="Noto Sans" panose="020B0502040504020204" pitchFamily="34" charset="0"/>
              </a:rPr>
              <a:t>.</a:t>
            </a:r>
          </a:p>
          <a:p>
            <a:pPr>
              <a:lnSpc>
                <a:spcPct val="130000"/>
              </a:lnSpc>
              <a:buClr>
                <a:schemeClr val="tx1">
                  <a:lumMod val="50000"/>
                  <a:lumOff val="50000"/>
                </a:schemeClr>
              </a:buClr>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Directed by Allied Command Transformation (ACT) as well as SACEUR’s Annual Guidance for Exercises (SAGE) and the Military Training Evaluation Plan (MTEP). </a:t>
            </a:r>
            <a:endParaRPr lang="en-US" sz="1600" dirty="0" smtClean="0">
              <a:ea typeface="Noto Sans" panose="020B0502040504020204" pitchFamily="34" charset="0"/>
              <a:cs typeface="Noto Sans" panose="020B0502040504020204" pitchFamily="34" charset="0"/>
            </a:endParaRPr>
          </a:p>
          <a:p>
            <a:pPr>
              <a:lnSpc>
                <a:spcPct val="130000"/>
              </a:lnSpc>
              <a:buClr>
                <a:schemeClr val="tx1">
                  <a:lumMod val="50000"/>
                  <a:lumOff val="50000"/>
                </a:schemeClr>
              </a:buClr>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JWC is seeking to integrate contracted expert service support to respond to the continual increase with regards to scale, scope and complexity of the 360° exercise environment – requirement of 24/7 operations for selected exercises. </a:t>
            </a:r>
            <a:endParaRPr lang="en-US" sz="1600" dirty="0" smtClean="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Achieved through a combination of Military/NATO staff and this service’s provision of expertise operating in a collaborative production environment. </a:t>
            </a:r>
            <a:endParaRPr lang="en-US" sz="1600" dirty="0" smtClean="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endParaRPr lang="en-US" sz="8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endParaRPr lang="en-US" sz="800" dirty="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922910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F5CF2BF-A0ED-4E22-AA3B-B464792101F0}" type="datetime1">
              <a:rPr lang="x-none" smtClean="0"/>
              <a:pPr/>
              <a:t>10/07/2024</a:t>
            </a:fld>
            <a:r>
              <a:rPr lang="x-none" smtClean="0"/>
              <a:t>  |  </a:t>
            </a:r>
            <a:r>
              <a:rPr lang="en-GB" smtClean="0"/>
              <a:t>P</a:t>
            </a:r>
            <a:r>
              <a:rPr lang="x-none" smtClean="0"/>
              <a:t>AGE </a:t>
            </a:r>
            <a:fld id="{3C66DE6B-CC4B-F74A-99D4-2DC8DD154D90}" type="slidenum">
              <a:rPr lang="x-none" smtClean="0"/>
              <a:pPr/>
              <a:t>7</a:t>
            </a:fld>
            <a:endParaRPr lang="x-none" dirty="0"/>
          </a:p>
        </p:txBody>
      </p:sp>
      <p:sp>
        <p:nvSpPr>
          <p:cNvPr id="5" name="TextBox 4"/>
          <p:cNvSpPr txBox="1"/>
          <p:nvPr/>
        </p:nvSpPr>
        <p:spPr bwMode="auto">
          <a:xfrm>
            <a:off x="315883" y="1312506"/>
            <a:ext cx="11546927"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STOC stands for Short Terms Operational Contractor. </a:t>
            </a:r>
          </a:p>
          <a:p>
            <a:pPr>
              <a:lnSpc>
                <a:spcPct val="130000"/>
              </a:lnSpc>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When it is not possible to fill a position from military sources, the JWC has the option to source a contractor to fill a position. Not all contracted positions are required for each phase of each exercise.</a:t>
            </a:r>
          </a:p>
          <a:p>
            <a:pPr marL="285750" indent="-285750">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STOC contribute to JWC mission and outputs through utilization of their subject matter expertise.</a:t>
            </a:r>
          </a:p>
          <a:p>
            <a:pPr>
              <a:lnSpc>
                <a:spcPct val="130000"/>
              </a:lnSpc>
              <a:buClr>
                <a:schemeClr val="tx1">
                  <a:lumMod val="50000"/>
                  <a:lumOff val="50000"/>
                </a:schemeClr>
              </a:buClr>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STOC’s are typically engaged only for a few weeks at a time in line with the exercise planning process  </a:t>
            </a:r>
          </a:p>
          <a:p>
            <a:pPr marL="285750" indent="-285750">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SOW Annex A contains the task functions and technical criteria for the Exercise Play Functions.</a:t>
            </a:r>
          </a:p>
          <a:p>
            <a:pPr marL="285750" indent="-285750">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The vast majority of work will be conducted onsite at JWC.</a:t>
            </a:r>
          </a:p>
          <a:p>
            <a:pPr marL="285750" indent="-285750">
              <a:lnSpc>
                <a:spcPct val="130000"/>
              </a:lnSpc>
              <a:buClr>
                <a:schemeClr val="tx1">
                  <a:lumMod val="50000"/>
                  <a:lumOff val="50000"/>
                </a:schemeClr>
              </a:buClr>
              <a:buFont typeface="Wingdings" panose="05000000000000000000" pitchFamily="2" charset="2"/>
              <a:buChar char="q"/>
            </a:pPr>
            <a:endParaRPr lang="en-US" sz="1600" dirty="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r>
              <a:rPr lang="en-US" sz="1600" dirty="0">
                <a:ea typeface="Noto Sans" panose="020B0502040504020204" pitchFamily="34" charset="0"/>
                <a:cs typeface="Noto Sans" panose="020B0502040504020204" pitchFamily="34" charset="0"/>
              </a:rPr>
              <a:t>There will be some opportunity for remote work but this is at the discretion of the JWC authorized requestor based on security requirements and the requirement for in person collaboration. </a:t>
            </a:r>
          </a:p>
          <a:p>
            <a:pPr algn="l" eaLnBrk="1" hangingPunct="1">
              <a:lnSpc>
                <a:spcPct val="130000"/>
              </a:lnSpc>
            </a:pPr>
            <a:endParaRPr lang="en-GB"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7" name="Title 1"/>
          <p:cNvSpPr>
            <a:spLocks noGrp="1"/>
          </p:cNvSpPr>
          <p:nvPr>
            <p:ph type="title"/>
          </p:nvPr>
        </p:nvSpPr>
        <p:spPr>
          <a:xfrm>
            <a:off x="1347211" y="322984"/>
            <a:ext cx="10515600" cy="1325563"/>
          </a:xfrm>
        </p:spPr>
        <p:txBody>
          <a:bodyPr/>
          <a:lstStyle/>
          <a:p>
            <a:r>
              <a:rPr lang="en-US" dirty="0" smtClean="0"/>
              <a:t>STOC Requirement- Continued</a:t>
            </a:r>
            <a:endParaRPr lang="en-GB" dirty="0"/>
          </a:p>
        </p:txBody>
      </p:sp>
    </p:spTree>
    <p:extLst>
      <p:ext uri="{BB962C8B-B14F-4D97-AF65-F5344CB8AC3E}">
        <p14:creationId xmlns:p14="http://schemas.microsoft.com/office/powerpoint/2010/main" val="199785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A5F464A-669C-4F43-849C-6867B5663537}" type="datetime1">
              <a:rPr lang="x-none" smtClean="0"/>
              <a:pPr/>
              <a:t>10/07/2024</a:t>
            </a:fld>
            <a:r>
              <a:rPr lang="x-none" smtClean="0"/>
              <a:t>  |  </a:t>
            </a:r>
            <a:r>
              <a:rPr lang="en-GB" smtClean="0"/>
              <a:t>P</a:t>
            </a:r>
            <a:r>
              <a:rPr lang="x-none" smtClean="0"/>
              <a:t>AGE </a:t>
            </a:r>
            <a:fld id="{3C66DE6B-CC4B-F74A-99D4-2DC8DD154D90}" type="slidenum">
              <a:rPr lang="x-none" smtClean="0"/>
              <a:pPr/>
              <a:t>8</a:t>
            </a:fld>
            <a:endParaRPr lang="x-none" dirty="0"/>
          </a:p>
        </p:txBody>
      </p:sp>
      <p:sp>
        <p:nvSpPr>
          <p:cNvPr id="7" name="TextBox 6"/>
          <p:cNvSpPr txBox="1"/>
          <p:nvPr/>
        </p:nvSpPr>
        <p:spPr bwMode="auto">
          <a:xfrm>
            <a:off x="249381" y="525908"/>
            <a:ext cx="9218816" cy="599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nSpc>
                <a:spcPct val="150000"/>
              </a:lnSpc>
            </a:pPr>
            <a:endParaRPr lang="en-US" dirty="0">
              <a:ea typeface="Noto Sans" panose="020B0502040504020204" pitchFamily="34" charset="0"/>
              <a:cs typeface="Noto Sans" panose="020B0502040504020204" pitchFamily="34" charset="0"/>
            </a:endParaRPr>
          </a:p>
          <a:p>
            <a:pPr marL="285750" indent="-285750">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Noto Sans" panose="020B0502040504020204" pitchFamily="34" charset="0"/>
              </a:rPr>
              <a:t>Unfortunately due to the security classification we are unable to provide a timeline of events from JWC’s </a:t>
            </a:r>
            <a:r>
              <a:rPr lang="en-US" sz="1600" dirty="0" err="1" smtClean="0">
                <a:ea typeface="Noto Sans" panose="020B0502040504020204" pitchFamily="34" charset="0"/>
                <a:cs typeface="Noto Sans" panose="020B0502040504020204" pitchFamily="34" charset="0"/>
              </a:rPr>
              <a:t>Programme</a:t>
            </a:r>
            <a:r>
              <a:rPr lang="en-US" sz="1600" dirty="0" smtClean="0">
                <a:ea typeface="Noto Sans" panose="020B0502040504020204" pitchFamily="34" charset="0"/>
                <a:cs typeface="Noto Sans" panose="020B0502040504020204" pitchFamily="34" charset="0"/>
              </a:rPr>
              <a:t> of Work (POW) where we anticipate STOC will be utilized during the tender/bid phase. </a:t>
            </a:r>
          </a:p>
          <a:p>
            <a:pPr>
              <a:lnSpc>
                <a:spcPct val="150000"/>
              </a:lnSpc>
              <a:buClr>
                <a:schemeClr val="tx1">
                  <a:lumMod val="50000"/>
                  <a:lumOff val="50000"/>
                </a:schemeClr>
              </a:buClr>
            </a:pPr>
            <a:endParaRPr lang="en-US" sz="1600" dirty="0">
              <a:ea typeface="Noto Sans" panose="020B0502040504020204" pitchFamily="34" charset="0"/>
              <a:cs typeface="Noto Sans" panose="020B0502040504020204" pitchFamily="34" charset="0"/>
            </a:endParaRPr>
          </a:p>
          <a:p>
            <a:pPr marL="285750" indent="-285750">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Noto Sans" panose="020B0502040504020204" pitchFamily="34" charset="0"/>
              </a:rPr>
              <a:t>However, once on Contract we will actively engage with the winning Supplier(s) to allow forward planning of resources and allow you to de-conflict events/projects with your STOC Candidates.</a:t>
            </a:r>
          </a:p>
          <a:p>
            <a:pPr>
              <a:lnSpc>
                <a:spcPct val="150000"/>
              </a:lnSpc>
              <a:buClr>
                <a:schemeClr val="tx1">
                  <a:lumMod val="50000"/>
                  <a:lumOff val="50000"/>
                </a:schemeClr>
              </a:buClr>
            </a:pPr>
            <a:endParaRPr lang="en-US" sz="1600" dirty="0" smtClean="0">
              <a:ea typeface="Noto Sans" panose="020B0502040504020204" pitchFamily="34" charset="0"/>
              <a:cs typeface="Noto Sans" panose="020B0502040504020204" pitchFamily="34" charset="0"/>
            </a:endParaRPr>
          </a:p>
          <a:p>
            <a:pPr marL="285750" indent="-285750">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Noto Sans" panose="020B0502040504020204" pitchFamily="34" charset="0"/>
              </a:rPr>
              <a:t>JWC has established processes in place which can support winning Suppliers with process of obtaining D Numbers for STOC Candidates. (Norwegian Social Security Numbers / National Insurance Number equivalents if these are not already in place.)</a:t>
            </a:r>
          </a:p>
          <a:p>
            <a:pPr>
              <a:lnSpc>
                <a:spcPct val="150000"/>
              </a:lnSpc>
              <a:buClr>
                <a:schemeClr val="tx1">
                  <a:lumMod val="50000"/>
                  <a:lumOff val="50000"/>
                </a:schemeClr>
              </a:buClr>
            </a:pPr>
            <a:r>
              <a:rPr lang="en-US" sz="1600" dirty="0" smtClean="0">
                <a:ea typeface="Noto Sans" panose="020B0502040504020204" pitchFamily="34" charset="0"/>
                <a:cs typeface="Noto Sans" panose="020B0502040504020204" pitchFamily="34" charset="0"/>
              </a:rPr>
              <a:t> </a:t>
            </a:r>
            <a:endParaRPr lang="en-US" sz="1600" dirty="0">
              <a:ea typeface="Noto Sans" panose="020B0502040504020204" pitchFamily="34" charset="0"/>
              <a:cs typeface="Noto Sans" panose="020B0502040504020204" pitchFamily="34" charset="0"/>
            </a:endParaRPr>
          </a:p>
          <a:p>
            <a:pPr marL="285750" indent="-285750">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Noto Sans" panose="020B0502040504020204" pitchFamily="34" charset="0"/>
              </a:rPr>
              <a:t>For Bidders unfamiliar with working with JWC you may wish to read through the </a:t>
            </a:r>
            <a:r>
              <a:rPr lang="en-US" sz="1600" dirty="0">
                <a:ea typeface="Noto Sans" panose="020B0502040504020204" pitchFamily="34" charset="0"/>
                <a:cs typeface="Noto Sans" panose="020B0502040504020204" pitchFamily="34" charset="0"/>
              </a:rPr>
              <a:t>Supplementary Agreement between the Kingdom of Norway and the </a:t>
            </a:r>
            <a:r>
              <a:rPr lang="en-US" sz="1600" dirty="0" smtClean="0">
                <a:ea typeface="Noto Sans" panose="020B0502040504020204" pitchFamily="34" charset="0"/>
                <a:cs typeface="Noto Sans" panose="020B0502040504020204" pitchFamily="34" charset="0"/>
              </a:rPr>
              <a:t>HQSACT and SHAPE as certain provisions cover Contractors,  document is available here;</a:t>
            </a:r>
          </a:p>
          <a:p>
            <a:pPr marL="285750" indent="-285750">
              <a:lnSpc>
                <a:spcPct val="150000"/>
              </a:lnSpc>
              <a:buClr>
                <a:schemeClr val="tx1">
                  <a:lumMod val="50000"/>
                  <a:lumOff val="50000"/>
                </a:schemeClr>
              </a:buClr>
              <a:buFont typeface="Wingdings" panose="05000000000000000000" pitchFamily="2" charset="2"/>
              <a:buChar char="q"/>
            </a:pPr>
            <a:r>
              <a:rPr lang="en-US" sz="1600" dirty="0" smtClean="0">
                <a:ea typeface="Noto Sans" panose="020B0502040504020204" pitchFamily="34" charset="0"/>
                <a:cs typeface="Noto Sans" panose="020B0502040504020204" pitchFamily="34" charset="0"/>
              </a:rPr>
              <a:t> </a:t>
            </a:r>
            <a:r>
              <a:rPr lang="en-US" sz="1600" dirty="0">
                <a:ea typeface="Noto Sans" panose="020B0502040504020204" pitchFamily="34" charset="0"/>
                <a:cs typeface="Noto Sans" panose="020B0502040504020204" pitchFamily="34" charset="0"/>
                <a:hlinkClick r:id="rId2"/>
              </a:rPr>
              <a:t>https://</a:t>
            </a:r>
            <a:r>
              <a:rPr lang="en-US" sz="1600" dirty="0" smtClean="0">
                <a:ea typeface="Noto Sans" panose="020B0502040504020204" pitchFamily="34" charset="0"/>
                <a:cs typeface="Noto Sans" panose="020B0502040504020204" pitchFamily="34" charset="0"/>
                <a:hlinkClick r:id="rId2"/>
              </a:rPr>
              <a:t>lovdata.no/dokument/TRAKTATEN/traktat/2008-08-06-21/KAPITTEL_1#KAPITTEL_1</a:t>
            </a:r>
            <a:endParaRPr lang="en-US" sz="1600" dirty="0" smtClean="0">
              <a:ea typeface="Noto Sans" panose="020B0502040504020204" pitchFamily="34" charset="0"/>
              <a:cs typeface="Noto Sans" panose="020B0502040504020204" pitchFamily="34" charset="0"/>
            </a:endParaRPr>
          </a:p>
          <a:p>
            <a:pPr marL="285750" indent="-285750">
              <a:lnSpc>
                <a:spcPct val="130000"/>
              </a:lnSpc>
              <a:buClr>
                <a:schemeClr val="tx1">
                  <a:lumMod val="50000"/>
                  <a:lumOff val="50000"/>
                </a:schemeClr>
              </a:buClr>
              <a:buFont typeface="Wingdings" panose="05000000000000000000" pitchFamily="2" charset="2"/>
              <a:buChar char="q"/>
            </a:pPr>
            <a:endParaRPr lang="en-US" sz="1600" dirty="0" smtClean="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49433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AF2FCA9-6634-4A85-9BCC-D808439F1B03}" type="datetime1">
              <a:rPr lang="x-none" smtClean="0"/>
              <a:pPr/>
              <a:t>10/07/2024</a:t>
            </a:fld>
            <a:r>
              <a:rPr lang="x-none" smtClean="0"/>
              <a:t>  |  </a:t>
            </a:r>
            <a:r>
              <a:rPr lang="en-GB" smtClean="0"/>
              <a:t>P</a:t>
            </a:r>
            <a:r>
              <a:rPr lang="x-none" smtClean="0"/>
              <a:t>AGE </a:t>
            </a:r>
            <a:fld id="{3C66DE6B-CC4B-F74A-99D4-2DC8DD154D90}" type="slidenum">
              <a:rPr lang="x-none" smtClean="0"/>
              <a:pPr/>
              <a:t>9</a:t>
            </a:fld>
            <a:endParaRPr lang="x-none" dirty="0"/>
          </a:p>
        </p:txBody>
      </p:sp>
      <p:sp>
        <p:nvSpPr>
          <p:cNvPr id="5" name="Title 3"/>
          <p:cNvSpPr>
            <a:spLocks noGrp="1"/>
          </p:cNvSpPr>
          <p:nvPr>
            <p:ph type="title"/>
          </p:nvPr>
        </p:nvSpPr>
        <p:spPr>
          <a:xfrm>
            <a:off x="632316" y="331297"/>
            <a:ext cx="10515600" cy="1325563"/>
          </a:xfrm>
        </p:spPr>
        <p:txBody>
          <a:bodyPr>
            <a:normAutofit/>
          </a:bodyPr>
          <a:lstStyle/>
          <a:p>
            <a:pPr algn="r"/>
            <a:r>
              <a:rPr lang="en-US" dirty="0" smtClean="0"/>
              <a:t>NATO Exercise Program - Expectations</a:t>
            </a:r>
            <a:endParaRPr lang="en-US" dirty="0"/>
          </a:p>
        </p:txBody>
      </p:sp>
      <p:sp>
        <p:nvSpPr>
          <p:cNvPr id="6" name="Content Placeholder 1"/>
          <p:cNvSpPr txBox="1">
            <a:spLocks/>
          </p:cNvSpPr>
          <p:nvPr/>
        </p:nvSpPr>
        <p:spPr>
          <a:xfrm>
            <a:off x="255471" y="1656860"/>
            <a:ext cx="11531976" cy="4835381"/>
          </a:xfrm>
          <a:prstGeom prst="rect">
            <a:avLst/>
          </a:prstGeom>
        </p:spPr>
        <p:txBody>
          <a:bodyPr>
            <a:noAutofit/>
          </a:bodyPr>
          <a:lstStyle>
            <a:lvl1pPr marL="228600" indent="-228600" algn="l" defTabSz="914400" rtl="0" eaLnBrk="1" latinLnBrk="0" hangingPunct="1">
              <a:lnSpc>
                <a:spcPct val="150000"/>
              </a:lnSpc>
              <a:spcBef>
                <a:spcPts val="1000"/>
              </a:spcBef>
              <a:buClr>
                <a:srgbClr val="104685"/>
              </a:buClr>
              <a:buFont typeface="Wingdings" pitchFamily="2" charset="2"/>
              <a:buChar char="§"/>
              <a:defRPr sz="2400" kern="1200">
                <a:solidFill>
                  <a:srgbClr val="203864"/>
                </a:solidFill>
                <a:latin typeface="Arial" panose="020B0604020202020204" pitchFamily="34" charset="0"/>
                <a:ea typeface="Noto Sans" panose="020B0502040504020204" pitchFamily="34" charset="0"/>
                <a:cs typeface="Arial" panose="020B0604020202020204" pitchFamily="34" charset="0"/>
              </a:defRPr>
            </a:lvl1pPr>
            <a:lvl2pPr marL="685800" indent="-228600" algn="l" defTabSz="914400" rtl="0" eaLnBrk="1" latinLnBrk="0" hangingPunct="1">
              <a:lnSpc>
                <a:spcPct val="150000"/>
              </a:lnSpc>
              <a:spcBef>
                <a:spcPts val="500"/>
              </a:spcBef>
              <a:buClr>
                <a:srgbClr val="104685"/>
              </a:buClr>
              <a:buFont typeface="Wingdings" pitchFamily="2" charset="2"/>
              <a:buChar char="§"/>
              <a:defRPr sz="20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2pPr>
            <a:lvl3pPr marL="1143000" indent="-228600" algn="l" defTabSz="914400" rtl="0" eaLnBrk="1" latinLnBrk="0" hangingPunct="1">
              <a:lnSpc>
                <a:spcPct val="150000"/>
              </a:lnSpc>
              <a:spcBef>
                <a:spcPts val="500"/>
              </a:spcBef>
              <a:buClr>
                <a:srgbClr val="104685"/>
              </a:buClr>
              <a:buFont typeface="Wingdings" pitchFamily="2" charset="2"/>
              <a:buChar char="§"/>
              <a:defRPr sz="18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3pPr>
            <a:lvl4pPr marL="1600200" indent="-228600" algn="l" defTabSz="914400" rtl="0" eaLnBrk="1" latinLnBrk="0" hangingPunct="1">
              <a:lnSpc>
                <a:spcPct val="150000"/>
              </a:lnSpc>
              <a:spcBef>
                <a:spcPts val="500"/>
              </a:spcBef>
              <a:buClr>
                <a:srgbClr val="104685"/>
              </a:buClr>
              <a:buFont typeface="Wingdings" pitchFamily="2" charset="2"/>
              <a:buChar char="§"/>
              <a:defRPr sz="1600" kern="1200">
                <a:solidFill>
                  <a:schemeClr val="accent1">
                    <a:lumMod val="50000"/>
                  </a:schemeClr>
                </a:solidFill>
                <a:latin typeface="Arial" panose="020B0604020202020204" pitchFamily="34" charset="0"/>
                <a:ea typeface="Noto Sans" panose="020B0502040504020204" pitchFamily="34" charset="0"/>
                <a:cs typeface="Arial" panose="020B0604020202020204" pitchFamily="34" charset="0"/>
              </a:defRPr>
            </a:lvl4pPr>
            <a:lvl5pPr marL="2057400" indent="-228600" algn="l" defTabSz="914400" rtl="0" eaLnBrk="1" latinLnBrk="0" hangingPunct="1">
              <a:lnSpc>
                <a:spcPct val="150000"/>
              </a:lnSpc>
              <a:spcBef>
                <a:spcPts val="500"/>
              </a:spcBef>
              <a:buClr>
                <a:srgbClr val="AFD8ED"/>
              </a:buClr>
              <a:buFont typeface="Arial" panose="020B0604020202020204" pitchFamily="34" charset="0"/>
              <a:buChar char="•"/>
              <a:defRPr sz="1800" kern="1200">
                <a:solidFill>
                  <a:srgbClr val="383838"/>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50000"/>
                  <a:lumOff val="50000"/>
                </a:schemeClr>
              </a:buClr>
              <a:buFont typeface="Wingdings" panose="05000000000000000000" pitchFamily="2" charset="2"/>
              <a:buChar char="q"/>
            </a:pPr>
            <a:r>
              <a:rPr lang="en-US" sz="1800" dirty="0" smtClean="0">
                <a:latin typeface="+mn-lt"/>
              </a:rPr>
              <a:t>4 Exercises per year</a:t>
            </a:r>
          </a:p>
          <a:p>
            <a:pPr lvl="1">
              <a:buClr>
                <a:schemeClr val="tx1">
                  <a:lumMod val="50000"/>
                  <a:lumOff val="50000"/>
                </a:schemeClr>
              </a:buClr>
              <a:buFont typeface="Wingdings" panose="05000000000000000000" pitchFamily="2" charset="2"/>
              <a:buChar char="q"/>
            </a:pPr>
            <a:r>
              <a:rPr lang="en-US" sz="1800" dirty="0" smtClean="0">
                <a:latin typeface="+mn-lt"/>
              </a:rPr>
              <a:t>At least 1 Exercise every 4 years to be conducted with a 24/7 Battle Rhythm. </a:t>
            </a:r>
          </a:p>
          <a:p>
            <a:pPr lvl="1">
              <a:buClr>
                <a:schemeClr val="tx1">
                  <a:lumMod val="50000"/>
                  <a:lumOff val="50000"/>
                </a:schemeClr>
              </a:buClr>
              <a:buFont typeface="Wingdings" panose="05000000000000000000" pitchFamily="2" charset="2"/>
              <a:buChar char="q"/>
            </a:pPr>
            <a:r>
              <a:rPr lang="en-US" sz="1800" dirty="0" smtClean="0">
                <a:latin typeface="+mn-lt"/>
              </a:rPr>
              <a:t>Given the dynamic environment NATO operate in, this may be subject to change at short notice.  </a:t>
            </a:r>
          </a:p>
          <a:p>
            <a:pPr>
              <a:buClr>
                <a:schemeClr val="tx1">
                  <a:lumMod val="50000"/>
                  <a:lumOff val="50000"/>
                </a:schemeClr>
              </a:buClr>
              <a:buFont typeface="Wingdings" panose="05000000000000000000" pitchFamily="2" charset="2"/>
              <a:buChar char="q"/>
            </a:pPr>
            <a:r>
              <a:rPr lang="en-US" sz="1800" dirty="0" smtClean="0">
                <a:latin typeface="+mn-lt"/>
              </a:rPr>
              <a:t>In terms of the number of days each roles will be used, this will </a:t>
            </a:r>
            <a:r>
              <a:rPr lang="en-US" sz="1800" smtClean="0">
                <a:latin typeface="+mn-lt"/>
              </a:rPr>
              <a:t>vary depending </a:t>
            </a:r>
            <a:r>
              <a:rPr lang="en-US" sz="1800" dirty="0" smtClean="0">
                <a:latin typeface="+mn-lt"/>
              </a:rPr>
              <a:t>on the stage of the Exercise (Planning vs Execution) and if NATO Nations are able to provide suitable personnel to fulfil the play functions. </a:t>
            </a:r>
          </a:p>
          <a:p>
            <a:pPr>
              <a:buClr>
                <a:schemeClr val="tx1">
                  <a:lumMod val="50000"/>
                  <a:lumOff val="50000"/>
                </a:schemeClr>
              </a:buClr>
              <a:buFont typeface="Wingdings" panose="05000000000000000000" pitchFamily="2" charset="2"/>
              <a:buChar char="q"/>
            </a:pPr>
            <a:r>
              <a:rPr lang="en-US" sz="1800" dirty="0" smtClean="0">
                <a:latin typeface="+mn-lt"/>
              </a:rPr>
              <a:t>STOC's can only be utilized if NATO Nations do not have available personnel.   </a:t>
            </a:r>
          </a:p>
          <a:p>
            <a:pPr>
              <a:buClr>
                <a:schemeClr val="tx1">
                  <a:lumMod val="50000"/>
                  <a:lumOff val="50000"/>
                </a:schemeClr>
              </a:buClr>
              <a:buFont typeface="Wingdings" panose="05000000000000000000" pitchFamily="2" charset="2"/>
              <a:buChar char="q"/>
            </a:pPr>
            <a:r>
              <a:rPr lang="en-US" sz="1800" dirty="0" smtClean="0">
                <a:latin typeface="+mn-lt"/>
              </a:rPr>
              <a:t>Typically STOC's will be engaged for a period of between </a:t>
            </a:r>
            <a:r>
              <a:rPr lang="en-US" sz="1800" i="1" dirty="0" smtClean="0">
                <a:latin typeface="+mn-lt"/>
              </a:rPr>
              <a:t>5-15 days </a:t>
            </a:r>
            <a:r>
              <a:rPr lang="en-US" sz="1800" dirty="0" smtClean="0">
                <a:latin typeface="+mn-lt"/>
              </a:rPr>
              <a:t>for Development/Planning Workshops and during Exercise Execution Phase.  </a:t>
            </a:r>
            <a:endParaRPr lang="en-GB" sz="1800" dirty="0">
              <a:latin typeface="+mn-lt"/>
            </a:endParaRPr>
          </a:p>
        </p:txBody>
      </p:sp>
    </p:spTree>
    <p:extLst>
      <p:ext uri="{BB962C8B-B14F-4D97-AF65-F5344CB8AC3E}">
        <p14:creationId xmlns:p14="http://schemas.microsoft.com/office/powerpoint/2010/main" val="2653032703"/>
      </p:ext>
    </p:extLst>
  </p:cSld>
  <p:clrMapOvr>
    <a:masterClrMapping/>
  </p:clrMapOvr>
</p:sld>
</file>

<file path=ppt/theme/theme1.xml><?xml version="1.0" encoding="utf-8"?>
<a:theme xmlns:a="http://schemas.openxmlformats.org/drawingml/2006/main" name="NATO Presentation template">
  <a:themeElements>
    <a:clrScheme name="Custom 1">
      <a:dk1>
        <a:srgbClr val="001D3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499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spAutoFit/>
      </a:bodyPr>
      <a:lstStyle>
        <a:defPPr algn="l" eaLnBrk="1" hangingPunct="1">
          <a:lnSpc>
            <a:spcPct val="130000"/>
          </a:lnSpc>
          <a:defRPr sz="1000" b="0" i="0" dirty="0">
            <a:solidFill>
              <a:srgbClr val="545454"/>
            </a:solidFill>
            <a:latin typeface="Noto Sans" panose="020B0502040504020204" pitchFamily="34" charset="0"/>
            <a:ea typeface="Noto Sans" panose="020B0502040504020204" pitchFamily="34" charset="0"/>
            <a:cs typeface="Noto Sans" panose="020B0502040504020204" pitchFamily="34" charset="0"/>
          </a:defRPr>
        </a:defPPr>
      </a:lstStyle>
    </a:txDef>
  </a:objectDefaults>
  <a:extraClrSchemeLst/>
  <a:extLst>
    <a:ext uri="{05A4C25C-085E-4340-85A3-A5531E510DB2}">
      <thm15:themeFamily xmlns:thm15="http://schemas.microsoft.com/office/thememl/2012/main" name="New NATO branding blank template" id="{A23EE84A-2C9D-4635-B0B6-91EA5190A944}" vid="{4A099A95-53EA-426E-888B-58B1A27C5ED2}"/>
    </a:ext>
  </a:extLst>
</a:theme>
</file>

<file path=docProps/app.xml><?xml version="1.0" encoding="utf-8"?>
<Properties xmlns="http://schemas.openxmlformats.org/officeDocument/2006/extended-properties" xmlns:vt="http://schemas.openxmlformats.org/officeDocument/2006/docPropsVTypes">
  <Template>New NATO branding blank template</Template>
  <TotalTime>1540</TotalTime>
  <Words>2462</Words>
  <Application>Microsoft Office PowerPoint</Application>
  <PresentationFormat>Widescreen</PresentationFormat>
  <Paragraphs>283</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Garamond</vt:lpstr>
      <vt:lpstr>Noto Sans</vt:lpstr>
      <vt:lpstr>Noto Serif</vt:lpstr>
      <vt:lpstr>Orpheus Pro Medium</vt:lpstr>
      <vt:lpstr>Source Sans Pro</vt:lpstr>
      <vt:lpstr>Times New Roman</vt:lpstr>
      <vt:lpstr>Wingdings</vt:lpstr>
      <vt:lpstr>NATO Presentation template</vt:lpstr>
      <vt:lpstr>Exercise Support - Short Term Operational Contractors (STOC 2.0)  Bidder’s Information Presentation IFIB-ACT-JWC-23-49  </vt:lpstr>
      <vt:lpstr>Agenda</vt:lpstr>
      <vt:lpstr>Introduction</vt:lpstr>
      <vt:lpstr>Plan of Action and Milestones (POAM)</vt:lpstr>
      <vt:lpstr>Overview of JWC</vt:lpstr>
      <vt:lpstr>STOC Requirement</vt:lpstr>
      <vt:lpstr>STOC Requirement- Continued</vt:lpstr>
      <vt:lpstr>PowerPoint Presentation</vt:lpstr>
      <vt:lpstr>NATO Exercise Program - Expectations</vt:lpstr>
      <vt:lpstr>Main Exercise Blocks (ref JWC SOI 800)</vt:lpstr>
      <vt:lpstr>PowerPoint Presentation</vt:lpstr>
      <vt:lpstr>EXCON Set Up</vt:lpstr>
      <vt:lpstr>Bid Packages</vt:lpstr>
      <vt:lpstr>Award Criteria </vt:lpstr>
      <vt:lpstr>Administrative Envelope</vt:lpstr>
      <vt:lpstr>PowerPoint Presentation</vt:lpstr>
      <vt:lpstr>Technical Envelope </vt:lpstr>
      <vt:lpstr> Technical Review Process</vt:lpstr>
      <vt:lpstr>PowerPoint Presentation</vt:lpstr>
      <vt:lpstr>Pricing Envelope </vt:lpstr>
      <vt:lpstr>PowerPoint Presentation</vt:lpstr>
      <vt:lpstr>PowerPoint Presentation</vt:lpstr>
      <vt:lpstr>Clarification Process</vt:lpstr>
      <vt:lpstr>Wrap Up</vt:lpstr>
      <vt:lpstr>Thank you</vt:lpstr>
    </vt:vector>
  </TitlesOfParts>
  <Company>NCST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Solicitation Review Board (LSRB) Decision Meeting</dc:title>
  <dc:creator>JWC SAG BUDFIN PC Darnell, Raymond A-2</dc:creator>
  <cp:lastModifiedBy>JWC SAG BUDFIN PC Darnell, Raymond A-2</cp:lastModifiedBy>
  <cp:revision>135</cp:revision>
  <dcterms:created xsi:type="dcterms:W3CDTF">2024-05-06T07:12:32Z</dcterms:created>
  <dcterms:modified xsi:type="dcterms:W3CDTF">2024-07-10T12:30:42Z</dcterms:modified>
</cp:coreProperties>
</file>