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09223E-EB9C-A0B0-F9E8-DF1123899885}" v="57" dt="2026-03-11T13:03:09.641"/>
    <p1510:client id="{8F24AE5B-BB50-4E72-ABD2-1392D04C4F55}" v="6" dt="2026-03-12T13:42:07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5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WC | PEARCE Lucy | Sr Contracting Officer-Complex Services (2030 P&amp;C)" userId="S::lucy.pearce@nato.int::e05eae0b-8c83-4003-9d9f-053fa40cc9d0" providerId="AD" clId="Web-{8F24AE5B-BB50-4E72-ABD2-1392D04C4F55}"/>
    <pc:docChg chg="modSld">
      <pc:chgData name="JWC | PEARCE Lucy | Sr Contracting Officer-Complex Services (2030 P&amp;C)" userId="S::lucy.pearce@nato.int::e05eae0b-8c83-4003-9d9f-053fa40cc9d0" providerId="AD" clId="Web-{8F24AE5B-BB50-4E72-ABD2-1392D04C4F55}" dt="2026-03-12T13:42:07.249" v="5" actId="20577"/>
      <pc:docMkLst>
        <pc:docMk/>
      </pc:docMkLst>
      <pc:sldChg chg="modSp">
        <pc:chgData name="JWC | PEARCE Lucy | Sr Contracting Officer-Complex Services (2030 P&amp;C)" userId="S::lucy.pearce@nato.int::e05eae0b-8c83-4003-9d9f-053fa40cc9d0" providerId="AD" clId="Web-{8F24AE5B-BB50-4E72-ABD2-1392D04C4F55}" dt="2026-03-12T13:42:07.249" v="5" actId="20577"/>
        <pc:sldMkLst>
          <pc:docMk/>
          <pc:sldMk cId="940287551" sldId="256"/>
        </pc:sldMkLst>
        <pc:spChg chg="mod">
          <ac:chgData name="JWC | PEARCE Lucy | Sr Contracting Officer-Complex Services (2030 P&amp;C)" userId="S::lucy.pearce@nato.int::e05eae0b-8c83-4003-9d9f-053fa40cc9d0" providerId="AD" clId="Web-{8F24AE5B-BB50-4E72-ABD2-1392D04C4F55}" dt="2026-03-12T13:42:07.249" v="5" actId="20577"/>
          <ac:spMkLst>
            <pc:docMk/>
            <pc:sldMk cId="940287551" sldId="256"/>
            <ac:spMk id="23" creationId="{18EDBCD6-B308-D90D-0A0D-F1121E7B2BE6}"/>
          </ac:spMkLst>
        </pc:spChg>
        <pc:spChg chg="mod">
          <ac:chgData name="JWC | PEARCE Lucy | Sr Contracting Officer-Complex Services (2030 P&amp;C)" userId="S::lucy.pearce@nato.int::e05eae0b-8c83-4003-9d9f-053fa40cc9d0" providerId="AD" clId="Web-{8F24AE5B-BB50-4E72-ABD2-1392D04C4F55}" dt="2026-03-12T13:41:35.091" v="4" actId="20577"/>
          <ac:spMkLst>
            <pc:docMk/>
            <pc:sldMk cId="940287551" sldId="256"/>
            <ac:spMk id="30" creationId="{2014F4A8-5F30-5959-00E7-AF3538ADB35B}"/>
          </ac:spMkLst>
        </pc:spChg>
      </pc:sldChg>
    </pc:docChg>
  </pc:docChgLst>
  <pc:docChgLst>
    <pc:chgData name="JWC | FAHRNEY Robert | CTR - Buyer - Contracting Admin2" userId="S::robert.fahrney@nato.int::334ab4aa-d05a-4af9-a173-76bd03c65766" providerId="AD" clId="Web-{6509223E-EB9C-A0B0-F9E8-DF1123899885}"/>
    <pc:docChg chg="modSld">
      <pc:chgData name="JWC | FAHRNEY Robert | CTR - Buyer - Contracting Admin2" userId="S::robert.fahrney@nato.int::334ab4aa-d05a-4af9-a173-76bd03c65766" providerId="AD" clId="Web-{6509223E-EB9C-A0B0-F9E8-DF1123899885}" dt="2026-03-11T13:03:09.641" v="55"/>
      <pc:docMkLst>
        <pc:docMk/>
      </pc:docMkLst>
      <pc:sldChg chg="modSp">
        <pc:chgData name="JWC | FAHRNEY Robert | CTR - Buyer - Contracting Admin2" userId="S::robert.fahrney@nato.int::334ab4aa-d05a-4af9-a173-76bd03c65766" providerId="AD" clId="Web-{6509223E-EB9C-A0B0-F9E8-DF1123899885}" dt="2026-03-11T13:03:09.641" v="55"/>
        <pc:sldMkLst>
          <pc:docMk/>
          <pc:sldMk cId="940287551" sldId="256"/>
        </pc:sldMkLst>
        <pc:spChg chg="mod">
          <ac:chgData name="JWC | FAHRNEY Robert | CTR - Buyer - Contracting Admin2" userId="S::robert.fahrney@nato.int::334ab4aa-d05a-4af9-a173-76bd03c65766" providerId="AD" clId="Web-{6509223E-EB9C-A0B0-F9E8-DF1123899885}" dt="2026-03-11T12:58:19.214" v="49"/>
          <ac:spMkLst>
            <pc:docMk/>
            <pc:sldMk cId="940287551" sldId="256"/>
            <ac:spMk id="23" creationId="{18EDBCD6-B308-D90D-0A0D-F1121E7B2BE6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2:54:02.567" v="40"/>
          <ac:spMkLst>
            <pc:docMk/>
            <pc:sldMk cId="940287551" sldId="256"/>
            <ac:spMk id="25" creationId="{1C463B8D-1FAF-BC1E-0140-C158008829CA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2:54:06.848" v="43" actId="20577"/>
          <ac:spMkLst>
            <pc:docMk/>
            <pc:sldMk cId="940287551" sldId="256"/>
            <ac:spMk id="26" creationId="{9EC86353-4361-56E4-1123-9C74CC6BE4F6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2:54:09.489" v="44" actId="20577"/>
          <ac:spMkLst>
            <pc:docMk/>
            <pc:sldMk cId="940287551" sldId="256"/>
            <ac:spMk id="28" creationId="{2600F67E-E757-840A-22BB-14B4AECFA4A3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2:58:21.464" v="50"/>
          <ac:spMkLst>
            <pc:docMk/>
            <pc:sldMk cId="940287551" sldId="256"/>
            <ac:spMk id="30" creationId="{2014F4A8-5F30-5959-00E7-AF3538ADB35B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3:03:04.812" v="53"/>
          <ac:spMkLst>
            <pc:docMk/>
            <pc:sldMk cId="940287551" sldId="256"/>
            <ac:spMk id="31" creationId="{059798BA-642C-040F-C83E-56004FA014EC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2:58:26.574" v="51"/>
          <ac:spMkLst>
            <pc:docMk/>
            <pc:sldMk cId="940287551" sldId="256"/>
            <ac:spMk id="32" creationId="{2954B5A2-BE2D-DBEF-916F-C4F9F1AD726E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2:58:30.027" v="52"/>
          <ac:spMkLst>
            <pc:docMk/>
            <pc:sldMk cId="940287551" sldId="256"/>
            <ac:spMk id="33" creationId="{76C2EBF0-22C5-5863-6847-BB0D1ECBA211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3:03:06.953" v="54"/>
          <ac:spMkLst>
            <pc:docMk/>
            <pc:sldMk cId="940287551" sldId="256"/>
            <ac:spMk id="35" creationId="{D6A7156A-77E5-090B-9EA9-613FEED58DA9}"/>
          </ac:spMkLst>
        </pc:spChg>
        <pc:spChg chg="mod">
          <ac:chgData name="JWC | FAHRNEY Robert | CTR - Buyer - Contracting Admin2" userId="S::robert.fahrney@nato.int::334ab4aa-d05a-4af9-a173-76bd03c65766" providerId="AD" clId="Web-{6509223E-EB9C-A0B0-F9E8-DF1123899885}" dt="2026-03-11T13:03:09.641" v="55"/>
          <ac:spMkLst>
            <pc:docMk/>
            <pc:sldMk cId="940287551" sldId="256"/>
            <ac:spMk id="42" creationId="{6BEF4BB7-D667-D504-0A13-CB90D947086C}"/>
          </ac:spMkLst>
        </pc:spChg>
      </pc:sldChg>
    </pc:docChg>
  </pc:docChgLst>
  <pc:docChgLst>
    <pc:chgData name="JWC | FAHRNEY Robert | CTR - Buyer - Contracting Admin2" userId="S::robert.fahrney@nato.int::334ab4aa-d05a-4af9-a173-76bd03c65766" providerId="AD" clId="Web-{C00E26D9-FDA6-8711-EBBF-53DC451806C6}"/>
    <pc:docChg chg="modSld">
      <pc:chgData name="JWC | FAHRNEY Robert | CTR - Buyer - Contracting Admin2" userId="S::robert.fahrney@nato.int::334ab4aa-d05a-4af9-a173-76bd03c65766" providerId="AD" clId="Web-{C00E26D9-FDA6-8711-EBBF-53DC451806C6}" dt="2026-02-11T08:12:41.869" v="21" actId="20577"/>
      <pc:docMkLst>
        <pc:docMk/>
      </pc:docMkLst>
      <pc:sldChg chg="modSp">
        <pc:chgData name="JWC | FAHRNEY Robert | CTR - Buyer - Contracting Admin2" userId="S::robert.fahrney@nato.int::334ab4aa-d05a-4af9-a173-76bd03c65766" providerId="AD" clId="Web-{C00E26D9-FDA6-8711-EBBF-53DC451806C6}" dt="2026-02-11T08:12:41.869" v="21" actId="20577"/>
        <pc:sldMkLst>
          <pc:docMk/>
          <pc:sldMk cId="940287551" sldId="256"/>
        </pc:sldMkLst>
        <pc:spChg chg="mod">
          <ac:chgData name="JWC | FAHRNEY Robert | CTR - Buyer - Contracting Admin2" userId="S::robert.fahrney@nato.int::334ab4aa-d05a-4af9-a173-76bd03c65766" providerId="AD" clId="Web-{C00E26D9-FDA6-8711-EBBF-53DC451806C6}" dt="2026-02-11T08:12:17.493" v="14" actId="20577"/>
          <ac:spMkLst>
            <pc:docMk/>
            <pc:sldMk cId="940287551" sldId="256"/>
            <ac:spMk id="40" creationId="{1D0897C9-E257-AA7F-DC58-27B6BF178899}"/>
          </ac:spMkLst>
        </pc:spChg>
        <pc:spChg chg="mod">
          <ac:chgData name="JWC | FAHRNEY Robert | CTR - Buyer - Contracting Admin2" userId="S::robert.fahrney@nato.int::334ab4aa-d05a-4af9-a173-76bd03c65766" providerId="AD" clId="Web-{C00E26D9-FDA6-8711-EBBF-53DC451806C6}" dt="2026-02-11T08:12:41.869" v="21" actId="20577"/>
          <ac:spMkLst>
            <pc:docMk/>
            <pc:sldMk cId="940287551" sldId="256"/>
            <ac:spMk id="41" creationId="{B091C132-F9D8-CD8B-3258-1392754247CC}"/>
          </ac:spMkLst>
        </pc:spChg>
      </pc:sldChg>
    </pc:docChg>
  </pc:docChgLst>
  <pc:docChgLst>
    <pc:chgData name="JWC | FAHRNEY Robert | CTR - Buyer - Contracting Admin2" userId="334ab4aa-d05a-4af9-a173-76bd03c65766" providerId="ADAL" clId="{CC0634C6-A425-4BA6-BAFE-82AB2DFF1FA4}"/>
    <pc:docChg chg="undo custSel modSld">
      <pc:chgData name="JWC | FAHRNEY Robert | CTR - Buyer - Contracting Admin2" userId="334ab4aa-d05a-4af9-a173-76bd03c65766" providerId="ADAL" clId="{CC0634C6-A425-4BA6-BAFE-82AB2DFF1FA4}" dt="2026-02-13T12:12:42.797" v="197" actId="20577"/>
      <pc:docMkLst>
        <pc:docMk/>
      </pc:docMkLst>
      <pc:sldChg chg="addSp delSp modSp mod">
        <pc:chgData name="JWC | FAHRNEY Robert | CTR - Buyer - Contracting Admin2" userId="334ab4aa-d05a-4af9-a173-76bd03c65766" providerId="ADAL" clId="{CC0634C6-A425-4BA6-BAFE-82AB2DFF1FA4}" dt="2026-02-13T12:12:42.797" v="197" actId="20577"/>
        <pc:sldMkLst>
          <pc:docMk/>
          <pc:sldMk cId="940287551" sldId="256"/>
        </pc:sldMkLst>
        <pc:spChg chg="mod">
          <ac:chgData name="JWC | FAHRNEY Robert | CTR - Buyer - Contracting Admin2" userId="334ab4aa-d05a-4af9-a173-76bd03c65766" providerId="ADAL" clId="{CC0634C6-A425-4BA6-BAFE-82AB2DFF1FA4}" dt="2026-02-11T07:38:17.975" v="14" actId="207"/>
          <ac:spMkLst>
            <pc:docMk/>
            <pc:sldMk cId="940287551" sldId="256"/>
            <ac:spMk id="23" creationId="{18EDBCD6-B308-D90D-0A0D-F1121E7B2BE6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5:37.963" v="68" actId="17032"/>
          <ac:spMkLst>
            <pc:docMk/>
            <pc:sldMk cId="940287551" sldId="256"/>
            <ac:spMk id="25" creationId="{1C463B8D-1FAF-BC1E-0140-C158008829CA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5:49.331" v="69" actId="17032"/>
          <ac:spMkLst>
            <pc:docMk/>
            <pc:sldMk cId="940287551" sldId="256"/>
            <ac:spMk id="26" creationId="{9EC86353-4361-56E4-1123-9C74CC6BE4F6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5:53.994" v="70" actId="17032"/>
          <ac:spMkLst>
            <pc:docMk/>
            <pc:sldMk cId="940287551" sldId="256"/>
            <ac:spMk id="28" creationId="{2600F67E-E757-840A-22BB-14B4AECFA4A3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39:08.817" v="24" actId="208"/>
          <ac:spMkLst>
            <pc:docMk/>
            <pc:sldMk cId="940287551" sldId="256"/>
            <ac:spMk id="30" creationId="{2014F4A8-5F30-5959-00E7-AF3538ADB35B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8:51.199" v="100"/>
          <ac:spMkLst>
            <pc:docMk/>
            <pc:sldMk cId="940287551" sldId="256"/>
            <ac:spMk id="31" creationId="{059798BA-642C-040F-C83E-56004FA014EC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3T12:12:42.797" v="197" actId="20577"/>
          <ac:spMkLst>
            <pc:docMk/>
            <pc:sldMk cId="940287551" sldId="256"/>
            <ac:spMk id="32" creationId="{2954B5A2-BE2D-DBEF-916F-C4F9F1AD726E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3T12:12:40.833" v="195" actId="20577"/>
          <ac:spMkLst>
            <pc:docMk/>
            <pc:sldMk cId="940287551" sldId="256"/>
            <ac:spMk id="33" creationId="{76C2EBF0-22C5-5863-6847-BB0D1ECBA211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8:38.357" v="98" actId="14100"/>
          <ac:spMkLst>
            <pc:docMk/>
            <pc:sldMk cId="940287551" sldId="256"/>
            <ac:spMk id="35" creationId="{D6A7156A-77E5-090B-9EA9-613FEED58DA9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4:02.800" v="66" actId="14100"/>
          <ac:spMkLst>
            <pc:docMk/>
            <pc:sldMk cId="940287551" sldId="256"/>
            <ac:spMk id="38" creationId="{59B5BA79-B763-A9BE-EADA-06BF106DDB77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7:35.849" v="89" actId="1076"/>
          <ac:spMkLst>
            <pc:docMk/>
            <pc:sldMk cId="940287551" sldId="256"/>
            <ac:spMk id="40" creationId="{1D0897C9-E257-AA7F-DC58-27B6BF178899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50:40.437" v="166" actId="1076"/>
          <ac:spMkLst>
            <pc:docMk/>
            <pc:sldMk cId="940287551" sldId="256"/>
            <ac:spMk id="41" creationId="{B091C132-F9D8-CD8B-3258-1392754247CC}"/>
          </ac:spMkLst>
        </pc:spChg>
        <pc:spChg chg="mod">
          <ac:chgData name="JWC | FAHRNEY Robert | CTR - Buyer - Contracting Admin2" userId="334ab4aa-d05a-4af9-a173-76bd03c65766" providerId="ADAL" clId="{CC0634C6-A425-4BA6-BAFE-82AB2DFF1FA4}" dt="2026-02-11T07:46:04.812" v="71" actId="13822"/>
          <ac:spMkLst>
            <pc:docMk/>
            <pc:sldMk cId="940287551" sldId="256"/>
            <ac:spMk id="42" creationId="{6BEF4BB7-D667-D504-0A13-CB90D947086C}"/>
          </ac:spMkLst>
        </pc:spChg>
        <pc:cxnChg chg="mod">
          <ac:chgData name="JWC | FAHRNEY Robert | CTR - Buyer - Contracting Admin2" userId="334ab4aa-d05a-4af9-a173-76bd03c65766" providerId="ADAL" clId="{CC0634C6-A425-4BA6-BAFE-82AB2DFF1FA4}" dt="2026-02-11T07:50:50.681" v="168" actId="1076"/>
          <ac:cxnSpMkLst>
            <pc:docMk/>
            <pc:sldMk cId="940287551" sldId="256"/>
            <ac:cxnSpMk id="9" creationId="{203E4B81-572E-9B32-FE99-FAC84C86C3FD}"/>
          </ac:cxnSpMkLst>
        </pc:cxnChg>
        <pc:cxnChg chg="mod">
          <ac:chgData name="JWC | FAHRNEY Robert | CTR - Buyer - Contracting Admin2" userId="334ab4aa-d05a-4af9-a173-76bd03c65766" providerId="ADAL" clId="{CC0634C6-A425-4BA6-BAFE-82AB2DFF1FA4}" dt="2026-02-11T07:50:36.130" v="165" actId="14100"/>
          <ac:cxnSpMkLst>
            <pc:docMk/>
            <pc:sldMk cId="940287551" sldId="256"/>
            <ac:cxnSpMk id="12" creationId="{CD542D31-EF04-4ED6-FD70-F91B8D3B22E1}"/>
          </ac:cxnSpMkLst>
        </pc:cxnChg>
        <pc:cxnChg chg="mod">
          <ac:chgData name="JWC | FAHRNEY Robert | CTR - Buyer - Contracting Admin2" userId="334ab4aa-d05a-4af9-a173-76bd03c65766" providerId="ADAL" clId="{CC0634C6-A425-4BA6-BAFE-82AB2DFF1FA4}" dt="2026-02-11T07:51:26.676" v="171" actId="14100"/>
          <ac:cxnSpMkLst>
            <pc:docMk/>
            <pc:sldMk cId="940287551" sldId="256"/>
            <ac:cxnSpMk id="16" creationId="{5F333829-541E-F64A-8AC9-9C5BCCD6DA59}"/>
          </ac:cxnSpMkLst>
        </pc:cxnChg>
        <pc:cxnChg chg="mod">
          <ac:chgData name="JWC | FAHRNEY Robert | CTR - Buyer - Contracting Admin2" userId="334ab4aa-d05a-4af9-a173-76bd03c65766" providerId="ADAL" clId="{CC0634C6-A425-4BA6-BAFE-82AB2DFF1FA4}" dt="2026-02-11T07:51:34.110" v="172" actId="14100"/>
          <ac:cxnSpMkLst>
            <pc:docMk/>
            <pc:sldMk cId="940287551" sldId="256"/>
            <ac:cxnSpMk id="20" creationId="{F66958DA-188C-82F7-0C13-FD422ACBFEF8}"/>
          </ac:cxnSpMkLst>
        </pc:cxnChg>
        <pc:cxnChg chg="mod">
          <ac:chgData name="JWC | FAHRNEY Robert | CTR - Buyer - Contracting Admin2" userId="334ab4aa-d05a-4af9-a173-76bd03c65766" providerId="ADAL" clId="{CC0634C6-A425-4BA6-BAFE-82AB2DFF1FA4}" dt="2026-02-11T07:50:46.658" v="167" actId="1076"/>
          <ac:cxnSpMkLst>
            <pc:docMk/>
            <pc:sldMk cId="940287551" sldId="256"/>
            <ac:cxnSpMk id="22" creationId="{1C389DDE-CD27-6B9F-6602-E2DB31C0209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B9441-1D18-24FA-3B0F-E435F097F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DFEC3C-4B54-CA38-E0DD-ED451B9C3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21B8E-43CC-9E81-EB3A-B1F935E9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FD112-96F5-690B-D70E-4E898EA9B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FA5CB-4564-DB31-02D4-6DED913B8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8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41E50-ADC4-DA73-4838-CF19DB79E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DE25F1-33BB-9471-59EB-1C7D80484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4722A-BAA3-B411-3649-F8BC87A67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FA13D-C4E5-6071-F2A0-2E1666D19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5E607-329A-A829-A6B4-769DD8BF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3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EA65A6-3442-1F8B-FCDA-3245B268D8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A5F6ED-C2F0-32A2-92DB-7879437E4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AAA64-2301-41B5-93D1-858EB5E70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51B63-DD83-D5C2-6AB1-0ACCF9D1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8C419-EDD6-E383-F6BF-AC68A78E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5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9D14-FD37-B967-1D66-0F562292E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01C2E-1A11-06AE-A1A8-A9EE12ED7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B9C19-80F7-C0A8-B5A5-FEA8E2F59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B94F6-FD9E-B6F2-81DF-BF6E2BB6D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B2BB7-59DD-C379-2692-BA2F1C95B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04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EC0C8-3969-9960-F51F-1AFA1521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AA063-FFA4-D03D-B8CA-1E6D9FA07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570AB-1CAE-8FCE-366A-297C56CE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6182C-3636-6471-0D65-3A7EA933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B5D9A-4161-2FFF-A306-45674AD6B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5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E6672-8AFA-F9A3-D69C-E49DC4BA9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523C0-D384-70CC-5F76-8B2419227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C2851-A30D-5F69-9E84-A940CEDFF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4E24A-866C-137D-36EF-861913338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8B575-B55A-F8B5-8800-B54C982A0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99510-E7A7-165F-8286-BA6D9987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5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726B0-ED98-7DC7-2184-E915F2DE0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32DED-804A-FAE4-755F-47ECDFDA3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31F0B-A23C-F7CF-F152-5AF058A74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ED5412-F6D2-23A8-9117-D3EB37720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44F2D-7876-6258-2362-FB95AB90F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4276C2-E84C-BAD0-B809-313F6B9A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7C3F2D-AC26-E1B7-B80A-E1E7A87B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FEDD2E-3378-F4C7-071D-06522C7A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0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C2AE9-0814-B0C4-D9B0-8CB388956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1F0F52-03FF-754B-808B-5C0725CD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736ACD-8612-151C-6DEC-0F6D22C6D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DF935B-407F-AB73-3875-B8064BE70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12AAE0-1C03-21D2-E2EB-E00AC088C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06422-01BF-D869-3E06-CDC93900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7E45C-BC57-AE67-69FC-55B89B98C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9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F322-AD8E-43F7-0080-DE4A375C9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F7003-71CE-44BD-55DB-8DDD09915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F0416-2D2C-22F5-60CB-FA7865091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38365-1AE7-58C0-14BF-74D08B7E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AE828-6B58-880F-FD0D-835E3BF79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A8BF9-7797-F3AF-6278-CBBFCFF3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2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F2F4-9E21-A239-6102-9891596D8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9A0FF9-CEFF-8E54-BE67-309523279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5F334-1675-B262-D224-88A1DC27A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C15BA-49CB-FA07-3156-0D0677C7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282BB-A7BC-00E9-AD0C-22DE098FB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EFBA1-A047-44CF-64A0-38A315579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9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A7E27F-40F2-C888-1103-167B813CE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4B6665-4F8B-CB13-28B7-5577EC19B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6F701-941F-442D-28C9-359A56D84E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88122B-ED5E-43C4-B4FF-7E1F45BF248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6180D-E0AA-F448-88DB-168FD0AB9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398CF-7BF7-9C8C-A70A-C128121B3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00D30-0B40-44A0-8472-647B6D8590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1E873F-59D5-FBD9-D9D3-FC5C9AAAF5A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308600" y="63500"/>
            <a:ext cx="161766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NATO UNCLASSIFIED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239F72-4671-F807-10B0-9C7563DA021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308600" y="6611620"/>
            <a:ext cx="161766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NATO UNCLASSIFIED</a:t>
            </a:r>
          </a:p>
        </p:txBody>
      </p:sp>
    </p:spTree>
    <p:extLst>
      <p:ext uri="{BB962C8B-B14F-4D97-AF65-F5344CB8AC3E}">
        <p14:creationId xmlns:p14="http://schemas.microsoft.com/office/powerpoint/2010/main" val="223628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72FF3FF-3E5C-FA95-9F04-29D07FF2DCFA}"/>
              </a:ext>
            </a:extLst>
          </p:cNvPr>
          <p:cNvCxnSpPr>
            <a:cxnSpLocks/>
          </p:cNvCxnSpPr>
          <p:nvPr/>
        </p:nvCxnSpPr>
        <p:spPr>
          <a:xfrm>
            <a:off x="981175" y="953521"/>
            <a:ext cx="0" cy="300244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3BFAE-FDE2-4F30-71A9-B21D7610AE99}"/>
              </a:ext>
            </a:extLst>
          </p:cNvPr>
          <p:cNvCxnSpPr/>
          <p:nvPr/>
        </p:nvCxnSpPr>
        <p:spPr>
          <a:xfrm>
            <a:off x="1465880" y="1687398"/>
            <a:ext cx="2017336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3E4B81-572E-9B32-FE99-FAC84C86C3FD}"/>
              </a:ext>
            </a:extLst>
          </p:cNvPr>
          <p:cNvCxnSpPr>
            <a:cxnSpLocks/>
          </p:cNvCxnSpPr>
          <p:nvPr/>
        </p:nvCxnSpPr>
        <p:spPr>
          <a:xfrm>
            <a:off x="3733014" y="1677969"/>
            <a:ext cx="0" cy="2132813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542D31-EF04-4ED6-FD70-F91B8D3B22E1}"/>
              </a:ext>
            </a:extLst>
          </p:cNvPr>
          <p:cNvCxnSpPr>
            <a:cxnSpLocks/>
          </p:cNvCxnSpPr>
          <p:nvPr/>
        </p:nvCxnSpPr>
        <p:spPr>
          <a:xfrm flipV="1">
            <a:off x="3733014" y="3912124"/>
            <a:ext cx="1890058" cy="9427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957EA59-211B-14C0-C17F-C8EE631A8EB5}"/>
              </a:ext>
            </a:extLst>
          </p:cNvPr>
          <p:cNvCxnSpPr/>
          <p:nvPr/>
        </p:nvCxnSpPr>
        <p:spPr>
          <a:xfrm>
            <a:off x="6096000" y="3912124"/>
            <a:ext cx="1395167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F333829-541E-F64A-8AC9-9C5BCCD6DA59}"/>
              </a:ext>
            </a:extLst>
          </p:cNvPr>
          <p:cNvCxnSpPr>
            <a:cxnSpLocks/>
          </p:cNvCxnSpPr>
          <p:nvPr/>
        </p:nvCxnSpPr>
        <p:spPr>
          <a:xfrm>
            <a:off x="7607415" y="3909762"/>
            <a:ext cx="4242078" cy="7075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28CD8E1-B7AD-27AE-8009-34608E26F6FB}"/>
              </a:ext>
            </a:extLst>
          </p:cNvPr>
          <p:cNvCxnSpPr/>
          <p:nvPr/>
        </p:nvCxnSpPr>
        <p:spPr>
          <a:xfrm>
            <a:off x="3931001" y="1687398"/>
            <a:ext cx="1357460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66958DA-188C-82F7-0C13-FD422ACBFEF8}"/>
              </a:ext>
            </a:extLst>
          </p:cNvPr>
          <p:cNvCxnSpPr>
            <a:cxnSpLocks/>
          </p:cNvCxnSpPr>
          <p:nvPr/>
        </p:nvCxnSpPr>
        <p:spPr>
          <a:xfrm>
            <a:off x="5321415" y="1687398"/>
            <a:ext cx="5283738" cy="0"/>
          </a:xfrm>
          <a:prstGeom prst="line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C389DDE-CD27-6B9F-6602-E2DB31C0209D}"/>
              </a:ext>
            </a:extLst>
          </p:cNvPr>
          <p:cNvCxnSpPr>
            <a:cxnSpLocks/>
          </p:cNvCxnSpPr>
          <p:nvPr/>
        </p:nvCxnSpPr>
        <p:spPr>
          <a:xfrm>
            <a:off x="5991502" y="3916837"/>
            <a:ext cx="0" cy="2573516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18EDBCD6-B308-D90D-0A0D-F1121E7B2BE6}"/>
              </a:ext>
            </a:extLst>
          </p:cNvPr>
          <p:cNvSpPr/>
          <p:nvPr/>
        </p:nvSpPr>
        <p:spPr>
          <a:xfrm>
            <a:off x="1559013" y="1875934"/>
            <a:ext cx="1819350" cy="71643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14 Day Response</a:t>
            </a:r>
          </a:p>
        </p:txBody>
      </p:sp>
      <p:sp>
        <p:nvSpPr>
          <p:cNvPr id="25" name="Flowchart: Off-page Connector 24">
            <a:extLst>
              <a:ext uri="{FF2B5EF4-FFF2-40B4-BE49-F238E27FC236}">
                <a16:creationId xmlns:a16="http://schemas.microsoft.com/office/drawing/2014/main" id="{1C463B8D-1FAF-BC1E-0140-C158008829CA}"/>
              </a:ext>
            </a:extLst>
          </p:cNvPr>
          <p:cNvSpPr/>
          <p:nvPr/>
        </p:nvSpPr>
        <p:spPr>
          <a:xfrm>
            <a:off x="547544" y="1253765"/>
            <a:ext cx="867262" cy="867266"/>
          </a:xfrm>
          <a:prstGeom prst="flowChartOffpageConnector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Company 1</a:t>
            </a:r>
          </a:p>
        </p:txBody>
      </p:sp>
      <p:sp>
        <p:nvSpPr>
          <p:cNvPr id="26" name="Flowchart: Off-page Connector 25">
            <a:extLst>
              <a:ext uri="{FF2B5EF4-FFF2-40B4-BE49-F238E27FC236}">
                <a16:creationId xmlns:a16="http://schemas.microsoft.com/office/drawing/2014/main" id="{9EC86353-4361-56E4-1123-9C74CC6BE4F6}"/>
              </a:ext>
            </a:extLst>
          </p:cNvPr>
          <p:cNvSpPr/>
          <p:nvPr/>
        </p:nvSpPr>
        <p:spPr>
          <a:xfrm>
            <a:off x="2724348" y="3429000"/>
            <a:ext cx="867262" cy="904971"/>
          </a:xfrm>
          <a:prstGeom prst="flowChartOffpageConnector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Company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b="1" dirty="0">
                <a:solidFill>
                  <a:schemeClr val="tx1"/>
                </a:solidFill>
              </a:rPr>
              <a:t>2</a:t>
            </a:r>
            <a:endParaRPr lang="en-US" sz="1200" b="1">
              <a:solidFill>
                <a:schemeClr val="tx1"/>
              </a:solidFill>
            </a:endParaRPr>
          </a:p>
        </p:txBody>
      </p:sp>
      <p:sp>
        <p:nvSpPr>
          <p:cNvPr id="28" name="Flowchart: Off-page Connector 27">
            <a:extLst>
              <a:ext uri="{FF2B5EF4-FFF2-40B4-BE49-F238E27FC236}">
                <a16:creationId xmlns:a16="http://schemas.microsoft.com/office/drawing/2014/main" id="{2600F67E-E757-840A-22BB-14B4AECFA4A3}"/>
              </a:ext>
            </a:extLst>
          </p:cNvPr>
          <p:cNvSpPr/>
          <p:nvPr/>
        </p:nvSpPr>
        <p:spPr>
          <a:xfrm>
            <a:off x="4968251" y="5740927"/>
            <a:ext cx="867262" cy="873532"/>
          </a:xfrm>
          <a:prstGeom prst="flowChartOffpageConnector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Company 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4F4A8-5F30-5959-00E7-AF3538ADB35B}"/>
              </a:ext>
            </a:extLst>
          </p:cNvPr>
          <p:cNvSpPr/>
          <p:nvPr/>
        </p:nvSpPr>
        <p:spPr>
          <a:xfrm>
            <a:off x="3803722" y="4110090"/>
            <a:ext cx="1819350" cy="71643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14 Day </a:t>
            </a:r>
            <a:r>
              <a:rPr lang="en-US" dirty="0">
                <a:solidFill>
                  <a:schemeClr val="tx1"/>
                </a:solidFill>
              </a:rPr>
              <a:t>Response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9798BA-642C-040F-C83E-56004FA014EC}"/>
              </a:ext>
            </a:extLst>
          </p:cNvPr>
          <p:cNvSpPr/>
          <p:nvPr/>
        </p:nvSpPr>
        <p:spPr>
          <a:xfrm>
            <a:off x="3931001" y="1853074"/>
            <a:ext cx="1206603" cy="79585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Day JWC Review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954B5A2-BE2D-DBEF-916F-C4F9F1AD726E}"/>
              </a:ext>
            </a:extLst>
          </p:cNvPr>
          <p:cNvSpPr/>
          <p:nvPr/>
        </p:nvSpPr>
        <p:spPr>
          <a:xfrm>
            <a:off x="5750351" y="1875934"/>
            <a:ext cx="4854802" cy="71643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45 Day start after </a:t>
            </a:r>
            <a:r>
              <a:rPr lang="en-US" dirty="0" err="1">
                <a:solidFill>
                  <a:schemeClr val="tx1"/>
                </a:solidFill>
              </a:rPr>
              <a:t>finalised</a:t>
            </a:r>
            <a:r>
              <a:rPr lang="en-US" dirty="0">
                <a:solidFill>
                  <a:schemeClr val="tx1"/>
                </a:solidFill>
              </a:rPr>
              <a:t> order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6C2EBF0-22C5-5863-6847-BB0D1ECBA211}"/>
              </a:ext>
            </a:extLst>
          </p:cNvPr>
          <p:cNvSpPr/>
          <p:nvPr/>
        </p:nvSpPr>
        <p:spPr>
          <a:xfrm>
            <a:off x="7861955" y="4110090"/>
            <a:ext cx="3921548" cy="71643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45 Day start after </a:t>
            </a:r>
            <a:r>
              <a:rPr lang="en-US" dirty="0" err="1">
                <a:solidFill>
                  <a:schemeClr val="tx1"/>
                </a:solidFill>
              </a:rPr>
              <a:t>finalised</a:t>
            </a:r>
            <a:r>
              <a:rPr lang="en-US" dirty="0">
                <a:solidFill>
                  <a:schemeClr val="tx1"/>
                </a:solidFill>
              </a:rPr>
              <a:t> order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6A7156A-77E5-090B-9EA9-613FEED58DA9}"/>
              </a:ext>
            </a:extLst>
          </p:cNvPr>
          <p:cNvSpPr/>
          <p:nvPr/>
        </p:nvSpPr>
        <p:spPr>
          <a:xfrm>
            <a:off x="6190281" y="4110088"/>
            <a:ext cx="1206603" cy="79184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Day JWC Review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59B5BA79-B763-A9BE-EADA-06BF106DDB77}"/>
              </a:ext>
            </a:extLst>
          </p:cNvPr>
          <p:cNvSpPr/>
          <p:nvPr/>
        </p:nvSpPr>
        <p:spPr>
          <a:xfrm>
            <a:off x="3184901" y="47932"/>
            <a:ext cx="5516095" cy="35742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Ordering Process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D0897C9-E257-AA7F-DC58-27B6BF178899}"/>
              </a:ext>
            </a:extLst>
          </p:cNvPr>
          <p:cNvSpPr/>
          <p:nvPr/>
        </p:nvSpPr>
        <p:spPr>
          <a:xfrm rot="16200000">
            <a:off x="2827266" y="2364156"/>
            <a:ext cx="1599398" cy="2270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>
                <a:solidFill>
                  <a:srgbClr val="FF0000"/>
                </a:solidFill>
              </a:rPr>
              <a:t>No suitable candidates 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091C132-F9D8-CD8B-3258-1392754247CC}"/>
              </a:ext>
            </a:extLst>
          </p:cNvPr>
          <p:cNvSpPr/>
          <p:nvPr/>
        </p:nvSpPr>
        <p:spPr>
          <a:xfrm rot="16200000">
            <a:off x="5078290" y="4595949"/>
            <a:ext cx="1599398" cy="2270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No suitable candidates  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EF4BB7-D667-D504-0A13-CB90D947086C}"/>
              </a:ext>
            </a:extLst>
          </p:cNvPr>
          <p:cNvSpPr/>
          <p:nvPr/>
        </p:nvSpPr>
        <p:spPr>
          <a:xfrm>
            <a:off x="632383" y="405353"/>
            <a:ext cx="697584" cy="54816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JWC Issues Order</a:t>
            </a:r>
          </a:p>
        </p:txBody>
      </p:sp>
    </p:spTree>
    <p:extLst>
      <p:ext uri="{BB962C8B-B14F-4D97-AF65-F5344CB8AC3E}">
        <p14:creationId xmlns:p14="http://schemas.microsoft.com/office/powerpoint/2010/main" val="940287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da160e-27af-4758-9e1b-0a28e04b386f">
      <Terms xmlns="http://schemas.microsoft.com/office/infopath/2007/PartnerControls"/>
    </lcf76f155ced4ddcb4097134ff3c332f>
    <TaxCatchAll xmlns="54f3f11b-d991-48d6-93fb-00e4bf5c73c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89F45F9CC8BC4296ABDCB053D41E3B" ma:contentTypeVersion="14" ma:contentTypeDescription="Create a new document." ma:contentTypeScope="" ma:versionID="5c5736d14ca57adeecf783af0a40e9e0">
  <xsd:schema xmlns:xsd="http://www.w3.org/2001/XMLSchema" xmlns:xs="http://www.w3.org/2001/XMLSchema" xmlns:p="http://schemas.microsoft.com/office/2006/metadata/properties" xmlns:ns2="42da160e-27af-4758-9e1b-0a28e04b386f" xmlns:ns3="54f3f11b-d991-48d6-93fb-00e4bf5c73cb" targetNamespace="http://schemas.microsoft.com/office/2006/metadata/properties" ma:root="true" ma:fieldsID="ba09d6b0e2d04373735b89390e25118a" ns2:_="" ns3:_="">
    <xsd:import namespace="42da160e-27af-4758-9e1b-0a28e04b386f"/>
    <xsd:import namespace="54f3f11b-d991-48d6-93fb-00e4bf5c73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a160e-27af-4758-9e1b-0a28e04b38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37fe10c-e53d-414d-a74d-36a84a5cd8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3f11b-d991-48d6-93fb-00e4bf5c73c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808e250-45d5-42e9-b3a2-984391e653d9}" ma:internalName="TaxCatchAll" ma:showField="CatchAllData" ma:web="54f3f11b-d991-48d6-93fb-00e4bf5c73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025190-7868-4343-AE55-FFD1AC4922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810872-CEC6-4219-8E63-5E7B66D0B9D6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2da160e-27af-4758-9e1b-0a28e04b386f"/>
    <ds:schemaRef ds:uri="54f3f11b-d991-48d6-93fb-00e4bf5c73cb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9AB95C1-996E-48EF-ADAD-622445519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da160e-27af-4758-9e1b-0a28e04b386f"/>
    <ds:schemaRef ds:uri="54f3f11b-d991-48d6-93fb-00e4bf5c73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JWC | FAHRNEY Robert | CTR - Buyer - Contracting Admin2</dc:creator>
  <cp:lastModifiedBy>JWC | FAHRNEY Robert | CTR - Buyer - Contracting Admin2</cp:lastModifiedBy>
  <cp:revision>45</cp:revision>
  <dcterms:created xsi:type="dcterms:W3CDTF">2026-02-11T06:32:52Z</dcterms:created>
  <dcterms:modified xsi:type="dcterms:W3CDTF">2026-03-12T13:42:17Z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5a92e2f-2324-4e33-828f-bfcf646a7190_Enabled">
    <vt:lpwstr>true</vt:lpwstr>
  </property>
  <property fmtid="{D5CDD505-2E9C-101B-9397-08002B2CF9AE}" pid="3" name="MSIP_Label_15a92e2f-2324-4e33-828f-bfcf646a7190_SetDate">
    <vt:lpwstr>2026-02-11T07:34:20Z</vt:lpwstr>
  </property>
  <property fmtid="{D5CDD505-2E9C-101B-9397-08002B2CF9AE}" pid="4" name="MSIP_Label_15a92e2f-2324-4e33-828f-bfcf646a7190_Method">
    <vt:lpwstr>Standard</vt:lpwstr>
  </property>
  <property fmtid="{D5CDD505-2E9C-101B-9397-08002B2CF9AE}" pid="5" name="MSIP_Label_15a92e2f-2324-4e33-828f-bfcf646a7190_Name">
    <vt:lpwstr>NATO Unclassified</vt:lpwstr>
  </property>
  <property fmtid="{D5CDD505-2E9C-101B-9397-08002B2CF9AE}" pid="6" name="MSIP_Label_15a92e2f-2324-4e33-828f-bfcf646a7190_SiteId">
    <vt:lpwstr>8da330ea-224e-4f1c-bd9d-32d86614e6cf</vt:lpwstr>
  </property>
  <property fmtid="{D5CDD505-2E9C-101B-9397-08002B2CF9AE}" pid="7" name="MSIP_Label_15a92e2f-2324-4e33-828f-bfcf646a7190_ActionId">
    <vt:lpwstr>7e194581-49a6-430a-bae2-9bca506805a0</vt:lpwstr>
  </property>
  <property fmtid="{D5CDD505-2E9C-101B-9397-08002B2CF9AE}" pid="8" name="MSIP_Label_15a92e2f-2324-4e33-828f-bfcf646a7190_ContentBits">
    <vt:lpwstr>3</vt:lpwstr>
  </property>
  <property fmtid="{D5CDD505-2E9C-101B-9397-08002B2CF9AE}" pid="9" name="MSIP_Label_15a92e2f-2324-4e33-828f-bfcf646a7190_Tag">
    <vt:lpwstr>10, 3, 0, 1</vt:lpwstr>
  </property>
  <property fmtid="{D5CDD505-2E9C-101B-9397-08002B2CF9AE}" pid="10" name="ClassificationContentMarkingFooterLocations">
    <vt:lpwstr>Office Theme:10</vt:lpwstr>
  </property>
  <property fmtid="{D5CDD505-2E9C-101B-9397-08002B2CF9AE}" pid="11" name="ClassificationContentMarkingFooterText">
    <vt:lpwstr>NATO UNCLASSIFIED</vt:lpwstr>
  </property>
  <property fmtid="{D5CDD505-2E9C-101B-9397-08002B2CF9AE}" pid="12" name="ClassificationContentMarkingHeaderLocations">
    <vt:lpwstr>Office Theme:9</vt:lpwstr>
  </property>
  <property fmtid="{D5CDD505-2E9C-101B-9397-08002B2CF9AE}" pid="13" name="ClassificationContentMarkingHeaderText">
    <vt:lpwstr>NATO UNCLASSIFIED</vt:lpwstr>
  </property>
  <property fmtid="{D5CDD505-2E9C-101B-9397-08002B2CF9AE}" pid="14" name="ContentTypeId">
    <vt:lpwstr>0x010100F289F45F9CC8BC4296ABDCB053D41E3B</vt:lpwstr>
  </property>
  <property fmtid="{D5CDD505-2E9C-101B-9397-08002B2CF9AE}" pid="15" name="MediaServiceImageTags">
    <vt:lpwstr/>
  </property>
</Properties>
</file>